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slideLayouts/slideLayout17.xml" ContentType="application/vnd.openxmlformats-officedocument.presentationml.slideLayout+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1" r:id="rId2"/>
    <p:sldMasterId id="2147483673" r:id="rId3"/>
  </p:sldMasterIdLst>
  <p:sldIdLst>
    <p:sldId id="347" r:id="rId4"/>
    <p:sldId id="365" r:id="rId5"/>
    <p:sldId id="371" r:id="rId6"/>
    <p:sldId id="370" r:id="rId7"/>
    <p:sldId id="369" r:id="rId8"/>
    <p:sldId id="378" r:id="rId9"/>
    <p:sldId id="359" r:id="rId10"/>
    <p:sldId id="377" r:id="rId11"/>
    <p:sldId id="358" r:id="rId12"/>
    <p:sldId id="360" r:id="rId13"/>
    <p:sldId id="361" r:id="rId14"/>
    <p:sldId id="351" r:id="rId15"/>
    <p:sldId id="311" r:id="rId16"/>
    <p:sldId id="350" r:id="rId17"/>
    <p:sldId id="352" r:id="rId18"/>
    <p:sldId id="355" r:id="rId19"/>
    <p:sldId id="354" r:id="rId20"/>
    <p:sldId id="353" r:id="rId21"/>
    <p:sldId id="356" r:id="rId22"/>
    <p:sldId id="357" r:id="rId23"/>
    <p:sldId id="379" r:id="rId24"/>
    <p:sldId id="373" r:id="rId25"/>
    <p:sldId id="376" r:id="rId26"/>
    <p:sldId id="367" r:id="rId27"/>
    <p:sldId id="368" r:id="rId28"/>
    <p:sldId id="372" r:id="rId29"/>
    <p:sldId id="301"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08"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853" autoAdjust="0"/>
    <p:restoredTop sz="94660"/>
  </p:normalViewPr>
  <p:slideViewPr>
    <p:cSldViewPr snapToGrid="0" showGuides="1">
      <p:cViewPr varScale="1">
        <p:scale>
          <a:sx n="86" d="100"/>
          <a:sy n="86" d="100"/>
        </p:scale>
        <p:origin x="701" y="58"/>
      </p:cViewPr>
      <p:guideLst>
        <p:guide orient="horz" pos="2208"/>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tableStyles" Target="tableStyle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viewProps" Target="view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8"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 Id="rId4" Type="http://schemas.microsoft.com/office/2007/relationships/hdphoto" Target="../media/hdphoto1.wdp"/></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Cover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028517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8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926674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0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486846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2_Contents slide layout">
    <p:bg>
      <p:bgPr>
        <a:solidFill>
          <a:schemeClr val="bg1"/>
        </a:solidFill>
        <a:effectLst/>
      </p:bgPr>
    </p:bg>
    <p:spTree>
      <p:nvGrpSpPr>
        <p:cNvPr id="1" name=""/>
        <p:cNvGrpSpPr/>
        <p:nvPr/>
      </p:nvGrpSpPr>
      <p:grpSpPr>
        <a:xfrm>
          <a:off x="0" y="0"/>
          <a:ext cx="0" cy="0"/>
          <a:chOff x="0" y="0"/>
          <a:chExt cx="0" cy="0"/>
        </a:xfrm>
      </p:grpSpPr>
      <p:sp>
        <p:nvSpPr>
          <p:cNvPr id="2" name="그림 개체 틀 2">
            <a:extLst>
              <a:ext uri="{FF2B5EF4-FFF2-40B4-BE49-F238E27FC236}">
                <a16:creationId xmlns:a16="http://schemas.microsoft.com/office/drawing/2014/main" id="{5554FB4E-E79F-4FCD-B373-1990A7E51642}"/>
              </a:ext>
            </a:extLst>
          </p:cNvPr>
          <p:cNvSpPr>
            <a:spLocks noGrp="1"/>
          </p:cNvSpPr>
          <p:nvPr>
            <p:ph type="pic" sz="quarter" idx="65" hasCustomPrompt="1"/>
          </p:nvPr>
        </p:nvSpPr>
        <p:spPr>
          <a:xfrm>
            <a:off x="-1" y="0"/>
            <a:ext cx="10203255" cy="6858000"/>
          </a:xfrm>
          <a:custGeom>
            <a:avLst/>
            <a:gdLst>
              <a:gd name="connsiteX0" fmla="*/ 0 w 8908610"/>
              <a:gd name="connsiteY0" fmla="*/ 0 h 6858000"/>
              <a:gd name="connsiteX1" fmla="*/ 8908610 w 8908610"/>
              <a:gd name="connsiteY1" fmla="*/ 0 h 6858000"/>
              <a:gd name="connsiteX2" fmla="*/ 8908610 w 8908610"/>
              <a:gd name="connsiteY2" fmla="*/ 6858000 h 6858000"/>
              <a:gd name="connsiteX3" fmla="*/ 0 w 8908610"/>
              <a:gd name="connsiteY3" fmla="*/ 6858000 h 6858000"/>
              <a:gd name="connsiteX4" fmla="*/ 0 w 8908610"/>
              <a:gd name="connsiteY4" fmla="*/ 0 h 6858000"/>
              <a:gd name="connsiteX0" fmla="*/ 0 w 8908610"/>
              <a:gd name="connsiteY0" fmla="*/ 0 h 6858000"/>
              <a:gd name="connsiteX1" fmla="*/ 4725909 w 8908610"/>
              <a:gd name="connsiteY1" fmla="*/ 0 h 6858000"/>
              <a:gd name="connsiteX2" fmla="*/ 8908610 w 8908610"/>
              <a:gd name="connsiteY2" fmla="*/ 6858000 h 6858000"/>
              <a:gd name="connsiteX3" fmla="*/ 0 w 8908610"/>
              <a:gd name="connsiteY3" fmla="*/ 6858000 h 6858000"/>
              <a:gd name="connsiteX4" fmla="*/ 0 w 8908610"/>
              <a:gd name="connsiteY4" fmla="*/ 0 h 6858000"/>
              <a:gd name="connsiteX0" fmla="*/ 0 w 8908610"/>
              <a:gd name="connsiteY0" fmla="*/ 0 h 6858000"/>
              <a:gd name="connsiteX1" fmla="*/ 4330673 w 8908610"/>
              <a:gd name="connsiteY1" fmla="*/ 0 h 6858000"/>
              <a:gd name="connsiteX2" fmla="*/ 8908610 w 8908610"/>
              <a:gd name="connsiteY2" fmla="*/ 6858000 h 6858000"/>
              <a:gd name="connsiteX3" fmla="*/ 0 w 8908610"/>
              <a:gd name="connsiteY3" fmla="*/ 6858000 h 6858000"/>
              <a:gd name="connsiteX4" fmla="*/ 0 w 890861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08610" h="6858000">
                <a:moveTo>
                  <a:pt x="0" y="0"/>
                </a:moveTo>
                <a:lnTo>
                  <a:pt x="4330673" y="0"/>
                </a:lnTo>
                <a:lnTo>
                  <a:pt x="8908610" y="6858000"/>
                </a:lnTo>
                <a:lnTo>
                  <a:pt x="0" y="6858000"/>
                </a:lnTo>
                <a:lnTo>
                  <a:pt x="0" y="0"/>
                </a:lnTo>
                <a:close/>
              </a:path>
            </a:pathLst>
          </a:cu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 And Send To Back</a:t>
            </a:r>
            <a:endParaRPr lang="ko-KR" altLang="en-US" dirty="0"/>
          </a:p>
        </p:txBody>
      </p:sp>
    </p:spTree>
    <p:extLst>
      <p:ext uri="{BB962C8B-B14F-4D97-AF65-F5344CB8AC3E}">
        <p14:creationId xmlns:p14="http://schemas.microsoft.com/office/powerpoint/2010/main" val="2645574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6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7483091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7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960406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NG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2482"/>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PNG &amp; Shapes Layout</a:t>
            </a:r>
          </a:p>
        </p:txBody>
      </p:sp>
    </p:spTree>
    <p:extLst>
      <p:ext uri="{BB962C8B-B14F-4D97-AF65-F5344CB8AC3E}">
        <p14:creationId xmlns:p14="http://schemas.microsoft.com/office/powerpoint/2010/main" val="244639275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Icon sets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123478"/>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Icon Sets Layout</a:t>
            </a:r>
          </a:p>
        </p:txBody>
      </p:sp>
      <p:sp>
        <p:nvSpPr>
          <p:cNvPr id="3" name="Rounded Rectangle 2"/>
          <p:cNvSpPr/>
          <p:nvPr userDrawn="1"/>
        </p:nvSpPr>
        <p:spPr>
          <a:xfrm>
            <a:off x="354010" y="1131591"/>
            <a:ext cx="3560767" cy="540256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p>
        </p:txBody>
      </p:sp>
      <p:sp>
        <p:nvSpPr>
          <p:cNvPr id="4" name="Rounded Rectangle 3"/>
          <p:cNvSpPr/>
          <p:nvPr userDrawn="1"/>
        </p:nvSpPr>
        <p:spPr>
          <a:xfrm>
            <a:off x="531933" y="1347500"/>
            <a:ext cx="153868" cy="5015200"/>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bg1"/>
              </a:solidFill>
            </a:endParaRPr>
          </a:p>
        </p:txBody>
      </p:sp>
      <p:sp>
        <p:nvSpPr>
          <p:cNvPr id="5" name="Half Frame 4"/>
          <p:cNvSpPr/>
          <p:nvPr userDrawn="1"/>
        </p:nvSpPr>
        <p:spPr>
          <a:xfrm rot="5400000">
            <a:off x="3057177" y="1276653"/>
            <a:ext cx="685849" cy="685148"/>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tx1">
                  <a:lumMod val="85000"/>
                  <a:lumOff val="15000"/>
                </a:schemeClr>
              </a:solidFill>
            </a:endParaRPr>
          </a:p>
        </p:txBody>
      </p:sp>
      <p:sp>
        <p:nvSpPr>
          <p:cNvPr id="58" name="TextBox 57">
            <a:extLst>
              <a:ext uri="{FF2B5EF4-FFF2-40B4-BE49-F238E27FC236}">
                <a16:creationId xmlns:a16="http://schemas.microsoft.com/office/drawing/2014/main" id="{5644E8BB-F13A-4AE0-889E-633DE4143787}"/>
              </a:ext>
            </a:extLst>
          </p:cNvPr>
          <p:cNvSpPr txBox="1"/>
          <p:nvPr userDrawn="1"/>
        </p:nvSpPr>
        <p:spPr>
          <a:xfrm>
            <a:off x="711704" y="1637214"/>
            <a:ext cx="2232248" cy="523220"/>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Resize without losing quality</a:t>
            </a:r>
            <a:endParaRPr lang="ko-KR" altLang="en-US" sz="1400" b="1" dirty="0">
              <a:solidFill>
                <a:schemeClr val="bg1"/>
              </a:solidFill>
              <a:latin typeface="Arial" pitchFamily="34" charset="0"/>
              <a:cs typeface="Arial" pitchFamily="34" charset="0"/>
            </a:endParaRPr>
          </a:p>
        </p:txBody>
      </p:sp>
      <p:sp>
        <p:nvSpPr>
          <p:cNvPr id="59" name="TextBox 58">
            <a:extLst>
              <a:ext uri="{FF2B5EF4-FFF2-40B4-BE49-F238E27FC236}">
                <a16:creationId xmlns:a16="http://schemas.microsoft.com/office/drawing/2014/main" id="{F2CE2B8B-ED32-491A-95B2-D28904BC432C}"/>
              </a:ext>
            </a:extLst>
          </p:cNvPr>
          <p:cNvSpPr txBox="1"/>
          <p:nvPr userDrawn="1"/>
        </p:nvSpPr>
        <p:spPr>
          <a:xfrm>
            <a:off x="711704" y="2127463"/>
            <a:ext cx="2232248" cy="738664"/>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Change Fill Color &amp;</a:t>
            </a:r>
          </a:p>
          <a:p>
            <a:r>
              <a:rPr lang="en-US" altLang="ko-KR" sz="1400" b="1" dirty="0">
                <a:solidFill>
                  <a:schemeClr val="bg1"/>
                </a:solidFill>
                <a:latin typeface="Arial" pitchFamily="34" charset="0"/>
                <a:cs typeface="Arial" pitchFamily="34" charset="0"/>
              </a:rPr>
              <a:t>Line Color</a:t>
            </a:r>
            <a:endParaRPr lang="ko-KR" altLang="en-US" sz="1400" b="1" dirty="0">
              <a:solidFill>
                <a:schemeClr val="bg1"/>
              </a:solidFill>
              <a:latin typeface="Arial" pitchFamily="34" charset="0"/>
              <a:cs typeface="Arial" pitchFamily="34" charset="0"/>
            </a:endParaRPr>
          </a:p>
        </p:txBody>
      </p:sp>
      <p:sp>
        <p:nvSpPr>
          <p:cNvPr id="60" name="TextBox 59">
            <a:extLst>
              <a:ext uri="{FF2B5EF4-FFF2-40B4-BE49-F238E27FC236}">
                <a16:creationId xmlns:a16="http://schemas.microsoft.com/office/drawing/2014/main" id="{962A52DF-2523-4479-BFA3-B5ACE9887E1C}"/>
              </a:ext>
            </a:extLst>
          </p:cNvPr>
          <p:cNvSpPr txBox="1"/>
          <p:nvPr userDrawn="1"/>
        </p:nvSpPr>
        <p:spPr>
          <a:xfrm>
            <a:off x="721229" y="5808438"/>
            <a:ext cx="2232000" cy="307777"/>
          </a:xfrm>
          <a:prstGeom prst="rect">
            <a:avLst/>
          </a:prstGeom>
          <a:noFill/>
        </p:spPr>
        <p:txBody>
          <a:bodyPr wrap="square" rtlCol="0" anchor="ctr">
            <a:spAutoFit/>
          </a:bodyPr>
          <a:lstStyle/>
          <a:p>
            <a:r>
              <a:rPr lang="en-US" altLang="ko-KR" sz="1400" dirty="0">
                <a:solidFill>
                  <a:schemeClr val="bg1"/>
                </a:solidFill>
                <a:latin typeface="Arial" pitchFamily="34" charset="0"/>
                <a:cs typeface="Arial" pitchFamily="34" charset="0"/>
              </a:rPr>
              <a:t>www.allppt.com</a:t>
            </a:r>
            <a:endParaRPr lang="ko-KR" altLang="en-US" sz="1400" dirty="0">
              <a:solidFill>
                <a:schemeClr val="bg1"/>
              </a:solidFill>
              <a:latin typeface="Arial" pitchFamily="34" charset="0"/>
              <a:cs typeface="Arial" pitchFamily="34" charset="0"/>
            </a:endParaRPr>
          </a:p>
        </p:txBody>
      </p:sp>
      <p:sp>
        <p:nvSpPr>
          <p:cNvPr id="61" name="TextBox 60">
            <a:extLst>
              <a:ext uri="{FF2B5EF4-FFF2-40B4-BE49-F238E27FC236}">
                <a16:creationId xmlns:a16="http://schemas.microsoft.com/office/drawing/2014/main" id="{BAAC314F-E96A-4408-95DE-A70E9ED054AF}"/>
              </a:ext>
            </a:extLst>
          </p:cNvPr>
          <p:cNvSpPr txBox="1"/>
          <p:nvPr userDrawn="1"/>
        </p:nvSpPr>
        <p:spPr>
          <a:xfrm>
            <a:off x="721229" y="4450324"/>
            <a:ext cx="2717296" cy="1384995"/>
          </a:xfrm>
          <a:prstGeom prst="rect">
            <a:avLst/>
          </a:prstGeom>
          <a:noFill/>
        </p:spPr>
        <p:txBody>
          <a:bodyPr wrap="square" rtlCol="0" anchor="ctr">
            <a:spAutoFit/>
          </a:bodyPr>
          <a:lstStyle/>
          <a:p>
            <a:r>
              <a:rPr lang="en-US" altLang="ko-KR" sz="2800" b="1" dirty="0">
                <a:solidFill>
                  <a:schemeClr val="bg1"/>
                </a:solidFill>
                <a:latin typeface="+mn-lt"/>
                <a:ea typeface="+mn-ea"/>
                <a:cs typeface="Arial" pitchFamily="34" charset="0"/>
              </a:rPr>
              <a:t>FREE </a:t>
            </a:r>
          </a:p>
          <a:p>
            <a:r>
              <a:rPr lang="en-US" altLang="ko-KR" sz="2800" b="1" dirty="0">
                <a:solidFill>
                  <a:schemeClr val="bg1"/>
                </a:solidFill>
                <a:latin typeface="+mn-lt"/>
                <a:ea typeface="+mn-ea"/>
                <a:cs typeface="Arial" pitchFamily="34" charset="0"/>
              </a:rPr>
              <a:t>PPT TEMPLATES</a:t>
            </a:r>
          </a:p>
        </p:txBody>
      </p:sp>
    </p:spTree>
    <p:extLst>
      <p:ext uri="{BB962C8B-B14F-4D97-AF65-F5344CB8AC3E}">
        <p14:creationId xmlns:p14="http://schemas.microsoft.com/office/powerpoint/2010/main" val="31367658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Section Break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996502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End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783636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18993242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34496944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8394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Agenda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151220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Taam slide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21DB724-9006-424E-A191-C08CB17EE2CA}"/>
              </a:ext>
            </a:extLst>
          </p:cNvPr>
          <p:cNvSpPr/>
          <p:nvPr userDrawn="1"/>
        </p:nvSpPr>
        <p:spPr>
          <a:xfrm>
            <a:off x="462336" y="315931"/>
            <a:ext cx="3113070" cy="622613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그림 개체 틀 2">
            <a:extLst>
              <a:ext uri="{FF2B5EF4-FFF2-40B4-BE49-F238E27FC236}">
                <a16:creationId xmlns:a16="http://schemas.microsoft.com/office/drawing/2014/main" id="{13FB2FD4-D355-49C8-B7E0-BC49131F2FEA}"/>
              </a:ext>
            </a:extLst>
          </p:cNvPr>
          <p:cNvSpPr>
            <a:spLocks noGrp="1"/>
          </p:cNvSpPr>
          <p:nvPr>
            <p:ph type="pic" sz="quarter" idx="41" hasCustomPrompt="1"/>
          </p:nvPr>
        </p:nvSpPr>
        <p:spPr>
          <a:xfrm>
            <a:off x="682645" y="553565"/>
            <a:ext cx="2672453" cy="2405392"/>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latin typeface="+mn-lt"/>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7686641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5_Contents slide layout">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54BAF68A-9D51-4222-8013-E9B5F820985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6000903"/>
            <a:ext cx="11600704" cy="1140891"/>
          </a:xfrm>
          <a:prstGeom prst="rect">
            <a:avLst/>
          </a:prstGeom>
        </p:spPr>
      </p:pic>
      <p:pic>
        <p:nvPicPr>
          <p:cNvPr id="3" name="Picture 3" descr="E:\002-KIMS BUSINESS\007-02-MaxPPT-Contents\150902-com-Global-Laptop\mo900.png">
            <a:extLst>
              <a:ext uri="{FF2B5EF4-FFF2-40B4-BE49-F238E27FC236}">
                <a16:creationId xmlns:a16="http://schemas.microsoft.com/office/drawing/2014/main" id="{1C4F8B41-3F98-4240-8891-4ADABC669A41}"/>
              </a:ext>
            </a:extLst>
          </p:cNvPr>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rcRect l="18253"/>
          <a:stretch/>
        </p:blipFill>
        <p:spPr bwMode="auto">
          <a:xfrm flipH="1">
            <a:off x="8509450" y="2348880"/>
            <a:ext cx="3683812" cy="4509120"/>
          </a:xfrm>
          <a:prstGeom prst="rect">
            <a:avLst/>
          </a:prstGeom>
          <a:noFill/>
          <a:extLst>
            <a:ext uri="{909E8E84-426E-40DD-AFC4-6F175D3DCCD1}">
              <a14:hiddenFill xmlns:a14="http://schemas.microsoft.com/office/drawing/2010/main">
                <a:solidFill>
                  <a:srgbClr val="FFFFFF"/>
                </a:solidFill>
              </a14:hiddenFill>
            </a:ext>
          </a:extLst>
        </p:spPr>
      </p:pic>
      <p:sp>
        <p:nvSpPr>
          <p:cNvPr id="4" name="Picture Placeholder 2">
            <a:extLst>
              <a:ext uri="{FF2B5EF4-FFF2-40B4-BE49-F238E27FC236}">
                <a16:creationId xmlns:a16="http://schemas.microsoft.com/office/drawing/2014/main" id="{88CB46E1-8EB0-4782-9CDE-623B6BC6877B}"/>
              </a:ext>
            </a:extLst>
          </p:cNvPr>
          <p:cNvSpPr>
            <a:spLocks noGrp="1"/>
          </p:cNvSpPr>
          <p:nvPr>
            <p:ph type="pic" idx="14" hasCustomPrompt="1"/>
          </p:nvPr>
        </p:nvSpPr>
        <p:spPr>
          <a:xfrm>
            <a:off x="8898129" y="2735416"/>
            <a:ext cx="1672517" cy="2613110"/>
          </a:xfrm>
          <a:custGeom>
            <a:avLst/>
            <a:gdLst>
              <a:gd name="connsiteX0" fmla="*/ 0 w 1296000"/>
              <a:gd name="connsiteY0" fmla="*/ 0 h 2700000"/>
              <a:gd name="connsiteX1" fmla="*/ 1296000 w 1296000"/>
              <a:gd name="connsiteY1" fmla="*/ 0 h 2700000"/>
              <a:gd name="connsiteX2" fmla="*/ 1296000 w 1296000"/>
              <a:gd name="connsiteY2" fmla="*/ 2700000 h 2700000"/>
              <a:gd name="connsiteX3" fmla="*/ 0 w 1296000"/>
              <a:gd name="connsiteY3" fmla="*/ 2700000 h 2700000"/>
              <a:gd name="connsiteX4" fmla="*/ 0 w 1296000"/>
              <a:gd name="connsiteY4" fmla="*/ 0 h 2700000"/>
              <a:gd name="connsiteX0" fmla="*/ 0 w 1436677"/>
              <a:gd name="connsiteY0" fmla="*/ 0 h 2745513"/>
              <a:gd name="connsiteX1" fmla="*/ 1436677 w 1436677"/>
              <a:gd name="connsiteY1" fmla="*/ 45513 h 2745513"/>
              <a:gd name="connsiteX2" fmla="*/ 1436677 w 1436677"/>
              <a:gd name="connsiteY2" fmla="*/ 2745513 h 2745513"/>
              <a:gd name="connsiteX3" fmla="*/ 140677 w 1436677"/>
              <a:gd name="connsiteY3" fmla="*/ 2745513 h 2745513"/>
              <a:gd name="connsiteX4" fmla="*/ 0 w 1436677"/>
              <a:gd name="connsiteY4" fmla="*/ 0 h 2745513"/>
              <a:gd name="connsiteX0" fmla="*/ 0 w 1453227"/>
              <a:gd name="connsiteY0" fmla="*/ 0 h 2745513"/>
              <a:gd name="connsiteX1" fmla="*/ 1453227 w 1453227"/>
              <a:gd name="connsiteY1" fmla="*/ 45513 h 2745513"/>
              <a:gd name="connsiteX2" fmla="*/ 1453227 w 1453227"/>
              <a:gd name="connsiteY2" fmla="*/ 2745513 h 2745513"/>
              <a:gd name="connsiteX3" fmla="*/ 157227 w 1453227"/>
              <a:gd name="connsiteY3" fmla="*/ 2745513 h 2745513"/>
              <a:gd name="connsiteX4" fmla="*/ 0 w 1453227"/>
              <a:gd name="connsiteY4" fmla="*/ 0 h 2745513"/>
              <a:gd name="connsiteX0" fmla="*/ 0 w 1523565"/>
              <a:gd name="connsiteY0" fmla="*/ 0 h 2745513"/>
              <a:gd name="connsiteX1" fmla="*/ 1523565 w 1523565"/>
              <a:gd name="connsiteY1" fmla="*/ 16550 h 2745513"/>
              <a:gd name="connsiteX2" fmla="*/ 1453227 w 1523565"/>
              <a:gd name="connsiteY2" fmla="*/ 2745513 h 2745513"/>
              <a:gd name="connsiteX3" fmla="*/ 157227 w 1523565"/>
              <a:gd name="connsiteY3" fmla="*/ 2745513 h 2745513"/>
              <a:gd name="connsiteX4" fmla="*/ 0 w 1523565"/>
              <a:gd name="connsiteY4" fmla="*/ 0 h 2745513"/>
              <a:gd name="connsiteX0" fmla="*/ 0 w 1672517"/>
              <a:gd name="connsiteY0" fmla="*/ 0 h 2745513"/>
              <a:gd name="connsiteX1" fmla="*/ 1523565 w 1672517"/>
              <a:gd name="connsiteY1" fmla="*/ 16550 h 2745513"/>
              <a:gd name="connsiteX2" fmla="*/ 1672517 w 1672517"/>
              <a:gd name="connsiteY2" fmla="*/ 2580011 h 2745513"/>
              <a:gd name="connsiteX3" fmla="*/ 157227 w 1672517"/>
              <a:gd name="connsiteY3" fmla="*/ 2745513 h 2745513"/>
              <a:gd name="connsiteX4" fmla="*/ 0 w 1672517"/>
              <a:gd name="connsiteY4" fmla="*/ 0 h 2745513"/>
              <a:gd name="connsiteX0" fmla="*/ 0 w 1672517"/>
              <a:gd name="connsiteY0" fmla="*/ 0 h 2580011"/>
              <a:gd name="connsiteX1" fmla="*/ 1523565 w 1672517"/>
              <a:gd name="connsiteY1" fmla="*/ 16550 h 2580011"/>
              <a:gd name="connsiteX2" fmla="*/ 1672517 w 1672517"/>
              <a:gd name="connsiteY2" fmla="*/ 2580011 h 2580011"/>
              <a:gd name="connsiteX3" fmla="*/ 165502 w 1672517"/>
              <a:gd name="connsiteY3" fmla="*/ 2563460 h 2580011"/>
              <a:gd name="connsiteX4" fmla="*/ 0 w 1672517"/>
              <a:gd name="connsiteY4" fmla="*/ 0 h 2580011"/>
              <a:gd name="connsiteX0" fmla="*/ 0 w 1672517"/>
              <a:gd name="connsiteY0" fmla="*/ 0 h 2604835"/>
              <a:gd name="connsiteX1" fmla="*/ 1523565 w 1672517"/>
              <a:gd name="connsiteY1" fmla="*/ 16550 h 2604835"/>
              <a:gd name="connsiteX2" fmla="*/ 1672517 w 1672517"/>
              <a:gd name="connsiteY2" fmla="*/ 2580011 h 2604835"/>
              <a:gd name="connsiteX3" fmla="*/ 161364 w 1672517"/>
              <a:gd name="connsiteY3" fmla="*/ 2604835 h 2604835"/>
              <a:gd name="connsiteX4" fmla="*/ 0 w 1672517"/>
              <a:gd name="connsiteY4" fmla="*/ 0 h 2604835"/>
              <a:gd name="connsiteX0" fmla="*/ 0 w 1672517"/>
              <a:gd name="connsiteY0" fmla="*/ 0 h 2613110"/>
              <a:gd name="connsiteX1" fmla="*/ 1523565 w 1672517"/>
              <a:gd name="connsiteY1" fmla="*/ 16550 h 2613110"/>
              <a:gd name="connsiteX2" fmla="*/ 1672517 w 1672517"/>
              <a:gd name="connsiteY2" fmla="*/ 2580011 h 2613110"/>
              <a:gd name="connsiteX3" fmla="*/ 161364 w 1672517"/>
              <a:gd name="connsiteY3" fmla="*/ 2613110 h 2613110"/>
              <a:gd name="connsiteX4" fmla="*/ 0 w 1672517"/>
              <a:gd name="connsiteY4" fmla="*/ 0 h 2613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2517" h="2613110">
                <a:moveTo>
                  <a:pt x="0" y="0"/>
                </a:moveTo>
                <a:lnTo>
                  <a:pt x="1523565" y="16550"/>
                </a:lnTo>
                <a:lnTo>
                  <a:pt x="1672517" y="2580011"/>
                </a:lnTo>
                <a:lnTo>
                  <a:pt x="161364" y="2613110"/>
                </a:lnTo>
                <a:lnTo>
                  <a:pt x="0" y="0"/>
                </a:lnTo>
                <a:close/>
              </a:path>
            </a:pathLst>
          </a:custGeom>
          <a:solidFill>
            <a:schemeClr val="bg1">
              <a:lumMod val="95000"/>
            </a:schemeClr>
          </a:solidFill>
        </p:spPr>
        <p:txBody>
          <a:bodyPr anchor="ctr"/>
          <a:lstStyle>
            <a:lvl1pPr marL="0" indent="0" algn="ctr">
              <a:buNone/>
              <a:defRPr sz="1600">
                <a:latin typeface="Arial" pitchFamily="34" charset="0"/>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5" name="Text Placeholder 9">
            <a:extLst>
              <a:ext uri="{FF2B5EF4-FFF2-40B4-BE49-F238E27FC236}">
                <a16:creationId xmlns:a16="http://schemas.microsoft.com/office/drawing/2014/main" id="{388CF590-A7AC-47AA-9D77-5FF843A9CEE8}"/>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38332950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6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044511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slideLayout" Target="../slideLayouts/slideLayout14.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5" Type="http://schemas.openxmlformats.org/officeDocument/2006/relationships/theme" Target="../theme/theme2.xml"/><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slideLayout" Target="../slideLayouts/slideLayout16.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5990320"/>
      </p:ext>
    </p:extLst>
  </p:cSld>
  <p:clrMap bg1="lt1" tx1="dk1" bg2="lt2" tx2="dk2" accent1="accent1" accent2="accent2" accent3="accent3" accent4="accent4" accent5="accent5" accent6="accent6" hlink="hlink" folHlink="folHlink"/>
  <p:sldLayoutIdLst>
    <p:sldLayoutId id="2147483696" r:id="rId1"/>
    <p:sldLayoutId id="2147483697"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5311501"/>
      </p:ext>
    </p:extLst>
  </p:cSld>
  <p:clrMap bg1="lt1" tx1="dk1" bg2="lt2" tx2="dk2" accent1="accent1" accent2="accent2" accent3="accent3" accent4="accent4" accent5="accent5" accent6="accent6" hlink="hlink" folHlink="folHlink"/>
  <p:sldLayoutIdLst>
    <p:sldLayoutId id="2147483652" r:id="rId1"/>
    <p:sldLayoutId id="2147483653" r:id="rId2"/>
    <p:sldLayoutId id="2147483654" r:id="rId3"/>
    <p:sldLayoutId id="2147483698" r:id="rId4"/>
    <p:sldLayoutId id="2147483676" r:id="rId5"/>
    <p:sldLayoutId id="2147483677" r:id="rId6"/>
    <p:sldLayoutId id="2147483678" r:id="rId7"/>
    <p:sldLayoutId id="2147483680" r:id="rId8"/>
    <p:sldLayoutId id="2147483682" r:id="rId9"/>
    <p:sldLayoutId id="2147483684" r:id="rId10"/>
    <p:sldLayoutId id="2147483687" r:id="rId11"/>
    <p:sldLayoutId id="2147483688" r:id="rId12"/>
    <p:sldLayoutId id="2147483671" r:id="rId13"/>
    <p:sldLayoutId id="2147483672"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8408049"/>
      </p:ext>
    </p:extLst>
  </p:cSld>
  <p:clrMap bg1="lt1" tx1="dk1" bg2="lt2" tx2="dk2" accent1="accent1" accent2="accent2" accent3="accent3" accent4="accent4" accent5="accent5" accent6="accent6" hlink="hlink" folHlink="folHlink"/>
  <p:sldLayoutIdLst>
    <p:sldLayoutId id="214748369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hyperlink" Target="https://www.mongodb.com/languages/mern-stack-tutorial" TargetMode="External"/><Relationship Id="rId2" Type="http://schemas.openxmlformats.org/officeDocument/2006/relationships/hyperlink" Target="https://www.w3schools.com/" TargetMode="External"/><Relationship Id="rId1" Type="http://schemas.openxmlformats.org/officeDocument/2006/relationships/slideLayout" Target="../slideLayouts/slideLayout6.xml"/><Relationship Id="rId5" Type="http://schemas.openxmlformats.org/officeDocument/2006/relationships/hyperlink" Target="https://www.knowledgehut.com/blog/web-development/mern-stack-project-ideas" TargetMode="External"/><Relationship Id="rId4" Type="http://schemas.openxmlformats.org/officeDocument/2006/relationships/hyperlink" Target="https://bootstrapmade.com/mentor-free-education-bootstrap-theme/"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7F82C53E-6891-4695-A1B4-3BB471D7FA35}"/>
              </a:ext>
            </a:extLst>
          </p:cNvPr>
          <p:cNvSpPr txBox="1"/>
          <p:nvPr/>
        </p:nvSpPr>
        <p:spPr>
          <a:xfrm>
            <a:off x="5146766" y="2405544"/>
            <a:ext cx="7045234" cy="1754326"/>
          </a:xfrm>
          <a:prstGeom prst="rect">
            <a:avLst/>
          </a:prstGeom>
          <a:noFill/>
        </p:spPr>
        <p:txBody>
          <a:bodyPr wrap="square" rtlCol="0" anchor="ctr">
            <a:spAutoFit/>
          </a:bodyPr>
          <a:lstStyle/>
          <a:p>
            <a:pPr algn="r"/>
            <a:endParaRPr lang="en-US" sz="5400" dirty="0">
              <a:solidFill>
                <a:schemeClr val="bg1"/>
              </a:solidFill>
              <a:latin typeface="+mj-lt"/>
            </a:endParaRPr>
          </a:p>
          <a:p>
            <a:pPr algn="r"/>
            <a:r>
              <a:rPr lang="en-US" sz="5400" dirty="0">
                <a:solidFill>
                  <a:srgbClr val="FFFF00"/>
                </a:solidFill>
                <a:latin typeface="+mj-lt"/>
              </a:rPr>
              <a:t>FeedRoad </a:t>
            </a:r>
          </a:p>
        </p:txBody>
      </p:sp>
      <p:sp>
        <p:nvSpPr>
          <p:cNvPr id="15" name="TextBox 14">
            <a:extLst>
              <a:ext uri="{FF2B5EF4-FFF2-40B4-BE49-F238E27FC236}">
                <a16:creationId xmlns:a16="http://schemas.microsoft.com/office/drawing/2014/main" id="{E1D76FB9-48AC-45CA-8F0D-FD198B4F22AE}"/>
              </a:ext>
            </a:extLst>
          </p:cNvPr>
          <p:cNvSpPr txBox="1"/>
          <p:nvPr/>
        </p:nvSpPr>
        <p:spPr>
          <a:xfrm>
            <a:off x="6911268" y="4833642"/>
            <a:ext cx="5096214" cy="1200329"/>
          </a:xfrm>
          <a:prstGeom prst="rect">
            <a:avLst/>
          </a:prstGeom>
          <a:noFill/>
        </p:spPr>
        <p:txBody>
          <a:bodyPr wrap="square" rtlCol="0" anchor="ctr">
            <a:spAutoFit/>
          </a:bodyPr>
          <a:lstStyle/>
          <a:p>
            <a:pPr algn="r"/>
            <a:r>
              <a:rPr lang="en-GB" altLang="ko-KR" sz="2400" dirty="0">
                <a:solidFill>
                  <a:schemeClr val="bg1"/>
                </a:solidFill>
                <a:cs typeface="Arial" pitchFamily="34" charset="0"/>
              </a:rPr>
              <a:t>Presented By-</a:t>
            </a:r>
          </a:p>
          <a:p>
            <a:pPr algn="r">
              <a:buFont typeface="Arial" pitchFamily="34" charset="0"/>
              <a:buChar char="•"/>
            </a:pPr>
            <a:r>
              <a:rPr lang="en-GB" altLang="ko-KR" sz="2400" dirty="0">
                <a:solidFill>
                  <a:schemeClr val="bg1"/>
                </a:solidFill>
                <a:cs typeface="Arial" pitchFamily="34" charset="0"/>
              </a:rPr>
              <a:t>Karan Dogra(229038)</a:t>
            </a:r>
          </a:p>
          <a:p>
            <a:pPr algn="r">
              <a:buFont typeface="Arial" pitchFamily="34" charset="0"/>
              <a:buChar char="•"/>
            </a:pPr>
            <a:r>
              <a:rPr lang="en-GB" altLang="ko-KR" sz="2400" dirty="0">
                <a:solidFill>
                  <a:schemeClr val="bg1"/>
                </a:solidFill>
                <a:cs typeface="Arial" pitchFamily="34" charset="0"/>
              </a:rPr>
              <a:t>Manish Dubey(229043)</a:t>
            </a:r>
            <a:endParaRPr lang="ko-KR" altLang="en-US" sz="2400" dirty="0">
              <a:solidFill>
                <a:schemeClr val="bg1"/>
              </a:solidFill>
              <a:cs typeface="Arial" pitchFamily="34" charset="0"/>
            </a:endParaRPr>
          </a:p>
        </p:txBody>
      </p:sp>
      <p:pic>
        <p:nvPicPr>
          <p:cNvPr id="12" name="Picture 3"/>
          <p:cNvPicPr>
            <a:picLocks noChangeAspect="1" noChangeArrowheads="1"/>
          </p:cNvPicPr>
          <p:nvPr/>
        </p:nvPicPr>
        <p:blipFill>
          <a:blip r:embed="rId2"/>
          <a:srcRect/>
          <a:stretch>
            <a:fillRect/>
          </a:stretch>
        </p:blipFill>
        <p:spPr bwMode="auto">
          <a:xfrm>
            <a:off x="378822" y="209005"/>
            <a:ext cx="1713927" cy="1502230"/>
          </a:xfrm>
          <a:prstGeom prst="rect">
            <a:avLst/>
          </a:prstGeom>
          <a:noFill/>
          <a:ln w="9525">
            <a:noFill/>
            <a:miter lim="800000"/>
            <a:headEnd/>
            <a:tailEnd/>
          </a:ln>
          <a:effectLst/>
        </p:spPr>
      </p:pic>
      <p:pic>
        <p:nvPicPr>
          <p:cNvPr id="13" name="Picture 2"/>
          <p:cNvPicPr>
            <a:picLocks noChangeAspect="1" noChangeArrowheads="1"/>
          </p:cNvPicPr>
          <p:nvPr/>
        </p:nvPicPr>
        <p:blipFill>
          <a:blip r:embed="rId3"/>
          <a:srcRect/>
          <a:stretch>
            <a:fillRect/>
          </a:stretch>
        </p:blipFill>
        <p:spPr bwMode="auto">
          <a:xfrm>
            <a:off x="8765177" y="324933"/>
            <a:ext cx="3090175" cy="1242609"/>
          </a:xfrm>
          <a:prstGeom prst="rect">
            <a:avLst/>
          </a:prstGeom>
          <a:noFill/>
          <a:ln w="9525">
            <a:noFill/>
            <a:miter lim="800000"/>
            <a:headEnd/>
            <a:tailEnd/>
          </a:ln>
          <a:effectLst/>
        </p:spPr>
      </p:pic>
    </p:spTree>
    <p:extLst>
      <p:ext uri="{BB962C8B-B14F-4D97-AF65-F5344CB8AC3E}">
        <p14:creationId xmlns:p14="http://schemas.microsoft.com/office/powerpoint/2010/main" val="34380490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7328262" y="6035040"/>
            <a:ext cx="4232366" cy="369332"/>
          </a:xfrm>
          <a:prstGeom prst="rect">
            <a:avLst/>
          </a:prstGeom>
          <a:noFill/>
        </p:spPr>
        <p:txBody>
          <a:bodyPr wrap="square" rtlCol="0">
            <a:spAutoFit/>
          </a:bodyPr>
          <a:lstStyle/>
          <a:p>
            <a:r>
              <a:rPr lang="en-GB" b="1" dirty="0">
                <a:solidFill>
                  <a:srgbClr val="FF0000"/>
                </a:solidFill>
              </a:rPr>
              <a:t>Technology Utilized</a:t>
            </a:r>
            <a:endParaRPr lang="en-US" b="1" dirty="0">
              <a:solidFill>
                <a:srgbClr val="FF0000"/>
              </a:solidFill>
            </a:endParaRPr>
          </a:p>
        </p:txBody>
      </p:sp>
      <p:pic>
        <p:nvPicPr>
          <p:cNvPr id="4" name="Picture 3">
            <a:extLst>
              <a:ext uri="{FF2B5EF4-FFF2-40B4-BE49-F238E27FC236}">
                <a16:creationId xmlns:a16="http://schemas.microsoft.com/office/drawing/2014/main" id="{E21FED62-2BED-4044-A220-6BDCDAA76D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8138" y="20419"/>
            <a:ext cx="8835723" cy="6014621"/>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8695508" y="6069874"/>
            <a:ext cx="2939143" cy="646331"/>
          </a:xfrm>
          <a:prstGeom prst="rect">
            <a:avLst/>
          </a:prstGeom>
          <a:noFill/>
        </p:spPr>
        <p:txBody>
          <a:bodyPr wrap="square" rtlCol="0">
            <a:spAutoFit/>
          </a:bodyPr>
          <a:lstStyle/>
          <a:p>
            <a:r>
              <a:rPr lang="en-US" b="1" dirty="0">
                <a:solidFill>
                  <a:srgbClr val="FF0000"/>
                </a:solidFill>
              </a:rPr>
              <a:t>Mongo DB Model Database Schema</a:t>
            </a:r>
          </a:p>
        </p:txBody>
      </p:sp>
      <p:pic>
        <p:nvPicPr>
          <p:cNvPr id="3" name="Picture 2">
            <a:extLst>
              <a:ext uri="{FF2B5EF4-FFF2-40B4-BE49-F238E27FC236}">
                <a16:creationId xmlns:a16="http://schemas.microsoft.com/office/drawing/2014/main" id="{77A657D0-443B-43A3-8138-EA7054D6BF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85243" y="479394"/>
            <a:ext cx="6507331" cy="5464206"/>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01337" y="3583968"/>
            <a:ext cx="7550331" cy="1015663"/>
          </a:xfrm>
          <a:prstGeom prst="rect">
            <a:avLst/>
          </a:prstGeom>
        </p:spPr>
        <p:txBody>
          <a:bodyPr wrap="square">
            <a:spAutoFit/>
          </a:bodyPr>
          <a:lstStyle/>
          <a:p>
            <a:pPr algn="r"/>
            <a:r>
              <a:rPr lang="en-US" sz="6000" dirty="0">
                <a:solidFill>
                  <a:schemeClr val="bg1"/>
                </a:solidFill>
              </a:rPr>
              <a:t>Screen Shots</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5444801-0F12-4F00-8EED-FD14983693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4981610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2F73196-8B9D-491C-978F-F8156134E1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0F122DF-9939-428B-B24B-F8902293C0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18FCE63-AB9D-49CC-B5AA-765EC09574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A914A92-8B45-4D21-B03E-60A17E7738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4F3FE13-05D2-4C03-8805-A32722EBDC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CB2FCDF-175C-4A31-B0A4-FCC035953D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9B85F3A-0D98-4AE5-8CED-AA4A4CF82188}"/>
              </a:ext>
            </a:extLst>
          </p:cNvPr>
          <p:cNvSpPr txBox="1">
            <a:spLocks/>
          </p:cNvSpPr>
          <p:nvPr/>
        </p:nvSpPr>
        <p:spPr>
          <a:xfrm>
            <a:off x="323529" y="339509"/>
            <a:ext cx="11573197" cy="724247"/>
          </a:xfrm>
          <a:prstGeom prst="rect">
            <a:avLst/>
          </a:prstGeom>
        </p:spPr>
        <p:txBody>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altLang="ko-KR" sz="2800" b="1" i="0" u="none" strike="noStrike" kern="1200" cap="none" spc="0" normalizeH="0" baseline="0" noProof="0" dirty="0">
                <a:ln>
                  <a:noFill/>
                </a:ln>
                <a:solidFill>
                  <a:schemeClr val="accent1">
                    <a:lumMod val="40000"/>
                    <a:lumOff val="60000"/>
                  </a:schemeClr>
                </a:solidFill>
                <a:effectLst/>
                <a:uLnTx/>
                <a:uFillTx/>
                <a:latin typeface="+mn-lt"/>
                <a:ea typeface="+mn-ea"/>
                <a:cs typeface="+mn-cs"/>
              </a:rPr>
              <a:t>Points to be discussed</a:t>
            </a:r>
            <a:endParaRPr kumimoji="0" lang="ko-KR" altLang="en-US" sz="2800" b="1" i="0" u="none" strike="noStrike" kern="1200" cap="none" spc="0" normalizeH="0" baseline="0" noProof="0" dirty="0">
              <a:ln>
                <a:noFill/>
              </a:ln>
              <a:solidFill>
                <a:schemeClr val="accent1">
                  <a:lumMod val="40000"/>
                  <a:lumOff val="60000"/>
                </a:schemeClr>
              </a:solidFill>
              <a:effectLst/>
              <a:uLnTx/>
              <a:uFillTx/>
              <a:latin typeface="+mn-lt"/>
              <a:ea typeface="+mn-ea"/>
              <a:cs typeface="+mn-cs"/>
            </a:endParaRPr>
          </a:p>
        </p:txBody>
      </p:sp>
      <p:grpSp>
        <p:nvGrpSpPr>
          <p:cNvPr id="3" name="Graphic 3">
            <a:extLst>
              <a:ext uri="{FF2B5EF4-FFF2-40B4-BE49-F238E27FC236}">
                <a16:creationId xmlns:a16="http://schemas.microsoft.com/office/drawing/2014/main" id="{19C4EF18-7F43-4D6E-ACAF-E47946F46669}"/>
              </a:ext>
            </a:extLst>
          </p:cNvPr>
          <p:cNvGrpSpPr/>
          <p:nvPr/>
        </p:nvGrpSpPr>
        <p:grpSpPr>
          <a:xfrm rot="21305829" flipH="1">
            <a:off x="388050" y="3672527"/>
            <a:ext cx="1389702" cy="1123553"/>
            <a:chOff x="8338752" y="1211990"/>
            <a:chExt cx="3851961" cy="3114252"/>
          </a:xfrm>
        </p:grpSpPr>
        <p:sp>
          <p:nvSpPr>
            <p:cNvPr id="4" name="Freeform: Shape 83">
              <a:extLst>
                <a:ext uri="{FF2B5EF4-FFF2-40B4-BE49-F238E27FC236}">
                  <a16:creationId xmlns:a16="http://schemas.microsoft.com/office/drawing/2014/main" id="{7597336B-849F-41FC-8FBF-F6FB448FBA73}"/>
                </a:ext>
              </a:extLst>
            </p:cNvPr>
            <p:cNvSpPr/>
            <p:nvPr/>
          </p:nvSpPr>
          <p:spPr>
            <a:xfrm>
              <a:off x="8338752" y="1211990"/>
              <a:ext cx="3831088" cy="3114252"/>
            </a:xfrm>
            <a:custGeom>
              <a:avLst/>
              <a:gdLst>
                <a:gd name="connsiteX0" fmla="*/ 3817888 w 3831088"/>
                <a:gd name="connsiteY0" fmla="*/ 722004 h 3114252"/>
                <a:gd name="connsiteX1" fmla="*/ 3452269 w 3831088"/>
                <a:gd name="connsiteY1" fmla="*/ 280008 h 3114252"/>
                <a:gd name="connsiteX2" fmla="*/ 2264893 w 3831088"/>
                <a:gd name="connsiteY2" fmla="*/ 2082 h 3114252"/>
                <a:gd name="connsiteX3" fmla="*/ 1600132 w 3831088"/>
                <a:gd name="connsiteY3" fmla="*/ 195852 h 3114252"/>
                <a:gd name="connsiteX4" fmla="*/ 1027306 w 3831088"/>
                <a:gd name="connsiteY4" fmla="*/ 642091 h 3114252"/>
                <a:gd name="connsiteX5" fmla="*/ 513884 w 3831088"/>
                <a:gd name="connsiteY5" fmla="*/ 1130054 h 3114252"/>
                <a:gd name="connsiteX6" fmla="*/ 66231 w 3831088"/>
                <a:gd name="connsiteY6" fmla="*/ 1725510 h 3114252"/>
                <a:gd name="connsiteX7" fmla="*/ 25921 w 3831088"/>
                <a:gd name="connsiteY7" fmla="*/ 2132146 h 3114252"/>
                <a:gd name="connsiteX8" fmla="*/ 907790 w 3831088"/>
                <a:gd name="connsiteY8" fmla="*/ 2922787 h 3114252"/>
                <a:gd name="connsiteX9" fmla="*/ 1745106 w 3831088"/>
                <a:gd name="connsiteY9" fmla="*/ 3109486 h 3114252"/>
                <a:gd name="connsiteX10" fmla="*/ 2197710 w 3831088"/>
                <a:gd name="connsiteY10" fmla="*/ 2873283 h 3114252"/>
                <a:gd name="connsiteX11" fmla="*/ 2551306 w 3831088"/>
                <a:gd name="connsiteY11" fmla="*/ 2477255 h 3114252"/>
                <a:gd name="connsiteX12" fmla="*/ 3064728 w 3831088"/>
                <a:gd name="connsiteY12" fmla="*/ 1989293 h 3114252"/>
                <a:gd name="connsiteX13" fmla="*/ 3629068 w 3831088"/>
                <a:gd name="connsiteY13" fmla="*/ 1458898 h 3114252"/>
                <a:gd name="connsiteX14" fmla="*/ 3817888 w 3831088"/>
                <a:gd name="connsiteY14" fmla="*/ 1005588 h 3114252"/>
                <a:gd name="connsiteX15" fmla="*/ 3817888 w 3831088"/>
                <a:gd name="connsiteY15" fmla="*/ 722004 h 3114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831088" h="3114252">
                  <a:moveTo>
                    <a:pt x="3817888" y="722004"/>
                  </a:moveTo>
                  <a:cubicBezTo>
                    <a:pt x="3782528" y="565714"/>
                    <a:pt x="3521574" y="325976"/>
                    <a:pt x="3452269" y="280008"/>
                  </a:cubicBezTo>
                  <a:cubicBezTo>
                    <a:pt x="3124839" y="63607"/>
                    <a:pt x="2569693" y="-14184"/>
                    <a:pt x="2264893" y="2082"/>
                  </a:cubicBezTo>
                  <a:cubicBezTo>
                    <a:pt x="2037176" y="14104"/>
                    <a:pt x="1734498" y="94724"/>
                    <a:pt x="1600132" y="195852"/>
                  </a:cubicBezTo>
                  <a:cubicBezTo>
                    <a:pt x="1465765" y="296981"/>
                    <a:pt x="1179352" y="499238"/>
                    <a:pt x="1027306" y="642091"/>
                  </a:cubicBezTo>
                  <a:cubicBezTo>
                    <a:pt x="875259" y="784944"/>
                    <a:pt x="615719" y="1020439"/>
                    <a:pt x="513884" y="1130054"/>
                  </a:cubicBezTo>
                  <a:cubicBezTo>
                    <a:pt x="419827" y="1231182"/>
                    <a:pt x="105127" y="1612359"/>
                    <a:pt x="66231" y="1725510"/>
                  </a:cubicBezTo>
                  <a:cubicBezTo>
                    <a:pt x="20263" y="1859169"/>
                    <a:pt x="-32776" y="2005558"/>
                    <a:pt x="25921" y="2132146"/>
                  </a:cubicBezTo>
                  <a:cubicBezTo>
                    <a:pt x="168774" y="2511201"/>
                    <a:pt x="751501" y="2843581"/>
                    <a:pt x="907790" y="2922787"/>
                  </a:cubicBezTo>
                  <a:cubicBezTo>
                    <a:pt x="1086002" y="3012600"/>
                    <a:pt x="1487688" y="3140602"/>
                    <a:pt x="1745106" y="3109486"/>
                  </a:cubicBezTo>
                  <a:cubicBezTo>
                    <a:pt x="1995453" y="3079076"/>
                    <a:pt x="2046370" y="3016843"/>
                    <a:pt x="2197710" y="2873283"/>
                  </a:cubicBezTo>
                  <a:cubicBezTo>
                    <a:pt x="2349049" y="2729723"/>
                    <a:pt x="2399967" y="2662540"/>
                    <a:pt x="2551306" y="2477255"/>
                  </a:cubicBezTo>
                  <a:cubicBezTo>
                    <a:pt x="2702645" y="2291971"/>
                    <a:pt x="2904902" y="2089714"/>
                    <a:pt x="3064728" y="1989293"/>
                  </a:cubicBezTo>
                  <a:cubicBezTo>
                    <a:pt x="3224553" y="1888164"/>
                    <a:pt x="3471363" y="1666106"/>
                    <a:pt x="3629068" y="1458898"/>
                  </a:cubicBezTo>
                  <a:cubicBezTo>
                    <a:pt x="3755654" y="1293415"/>
                    <a:pt x="3817888" y="1005588"/>
                    <a:pt x="3817888" y="1005588"/>
                  </a:cubicBezTo>
                  <a:cubicBezTo>
                    <a:pt x="3817888" y="1005588"/>
                    <a:pt x="3847589" y="852127"/>
                    <a:pt x="3817888" y="722004"/>
                  </a:cubicBezTo>
                  <a:close/>
                </a:path>
              </a:pathLst>
            </a:custGeom>
            <a:solidFill>
              <a:srgbClr val="000000"/>
            </a:solidFill>
            <a:ln w="7072" cap="flat">
              <a:noFill/>
              <a:prstDash val="solid"/>
              <a:miter/>
            </a:ln>
          </p:spPr>
          <p:txBody>
            <a:bodyPr rtlCol="0" anchor="ctr"/>
            <a:lstStyle/>
            <a:p>
              <a:endParaRPr lang="en-US"/>
            </a:p>
          </p:txBody>
        </p:sp>
        <p:sp>
          <p:nvSpPr>
            <p:cNvPr id="5" name="Freeform: Shape 84">
              <a:extLst>
                <a:ext uri="{FF2B5EF4-FFF2-40B4-BE49-F238E27FC236}">
                  <a16:creationId xmlns:a16="http://schemas.microsoft.com/office/drawing/2014/main" id="{5FCBCE89-77CA-4B4E-BDA6-1A6C8C0F5D90}"/>
                </a:ext>
              </a:extLst>
            </p:cNvPr>
            <p:cNvSpPr/>
            <p:nvPr/>
          </p:nvSpPr>
          <p:spPr>
            <a:xfrm>
              <a:off x="8338752" y="1947152"/>
              <a:ext cx="1882301" cy="1882825"/>
            </a:xfrm>
            <a:custGeom>
              <a:avLst/>
              <a:gdLst>
                <a:gd name="connsiteX0" fmla="*/ 1040743 w 1882301"/>
                <a:gd name="connsiteY0" fmla="*/ 1158660 h 1882825"/>
                <a:gd name="connsiteX1" fmla="*/ 1544970 w 1882301"/>
                <a:gd name="connsiteY1" fmla="*/ 517237 h 1882825"/>
                <a:gd name="connsiteX2" fmla="*/ 1882302 w 1882301"/>
                <a:gd name="connsiteY2" fmla="*/ 8765 h 1882825"/>
                <a:gd name="connsiteX3" fmla="*/ 1492638 w 1882301"/>
                <a:gd name="connsiteY3" fmla="*/ 143839 h 1882825"/>
                <a:gd name="connsiteX4" fmla="*/ 1486981 w 1882301"/>
                <a:gd name="connsiteY4" fmla="*/ 149497 h 1882825"/>
                <a:gd name="connsiteX5" fmla="*/ 1482030 w 1882301"/>
                <a:gd name="connsiteY5" fmla="*/ 143132 h 1882825"/>
                <a:gd name="connsiteX6" fmla="*/ 915569 w 1882301"/>
                <a:gd name="connsiteY6" fmla="*/ 12301 h 1882825"/>
                <a:gd name="connsiteX7" fmla="*/ 513884 w 1882301"/>
                <a:gd name="connsiteY7" fmla="*/ 395600 h 1882825"/>
                <a:gd name="connsiteX8" fmla="*/ 66231 w 1882301"/>
                <a:gd name="connsiteY8" fmla="*/ 991056 h 1882825"/>
                <a:gd name="connsiteX9" fmla="*/ 25921 w 1882301"/>
                <a:gd name="connsiteY9" fmla="*/ 1397692 h 1882825"/>
                <a:gd name="connsiteX10" fmla="*/ 375274 w 1882301"/>
                <a:gd name="connsiteY10" fmla="*/ 1727950 h 1882825"/>
                <a:gd name="connsiteX11" fmla="*/ 673710 w 1882301"/>
                <a:gd name="connsiteY11" fmla="*/ 1882826 h 1882825"/>
                <a:gd name="connsiteX12" fmla="*/ 937492 w 1882301"/>
                <a:gd name="connsiteY12" fmla="*/ 1276762 h 1882825"/>
                <a:gd name="connsiteX13" fmla="*/ 1040743 w 1882301"/>
                <a:gd name="connsiteY13" fmla="*/ 1158660 h 1882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82301" h="1882825">
                  <a:moveTo>
                    <a:pt x="1040743" y="1158660"/>
                  </a:moveTo>
                  <a:cubicBezTo>
                    <a:pt x="1044986" y="1153710"/>
                    <a:pt x="1503246" y="603514"/>
                    <a:pt x="1544970" y="517237"/>
                  </a:cubicBezTo>
                  <a:cubicBezTo>
                    <a:pt x="1584573" y="435202"/>
                    <a:pt x="1839162" y="70998"/>
                    <a:pt x="1882302" y="8765"/>
                  </a:cubicBezTo>
                  <a:cubicBezTo>
                    <a:pt x="1718233" y="-28716"/>
                    <a:pt x="1580330" y="61098"/>
                    <a:pt x="1492638" y="143839"/>
                  </a:cubicBezTo>
                  <a:lnTo>
                    <a:pt x="1486981" y="149497"/>
                  </a:lnTo>
                  <a:lnTo>
                    <a:pt x="1482030" y="143132"/>
                  </a:lnTo>
                  <a:cubicBezTo>
                    <a:pt x="1443135" y="87971"/>
                    <a:pt x="1063373" y="29981"/>
                    <a:pt x="915569" y="12301"/>
                  </a:cubicBezTo>
                  <a:cubicBezTo>
                    <a:pt x="769888" y="147375"/>
                    <a:pt x="593796" y="310029"/>
                    <a:pt x="513884" y="395600"/>
                  </a:cubicBezTo>
                  <a:cubicBezTo>
                    <a:pt x="419827" y="496728"/>
                    <a:pt x="105127" y="877905"/>
                    <a:pt x="66231" y="991056"/>
                  </a:cubicBezTo>
                  <a:cubicBezTo>
                    <a:pt x="20263" y="1124715"/>
                    <a:pt x="-32776" y="1271104"/>
                    <a:pt x="25921" y="1397692"/>
                  </a:cubicBezTo>
                  <a:cubicBezTo>
                    <a:pt x="84618" y="1524279"/>
                    <a:pt x="257173" y="1655817"/>
                    <a:pt x="375274" y="1727950"/>
                  </a:cubicBezTo>
                  <a:cubicBezTo>
                    <a:pt x="455894" y="1777454"/>
                    <a:pt x="563388" y="1831908"/>
                    <a:pt x="673710" y="1882826"/>
                  </a:cubicBezTo>
                  <a:cubicBezTo>
                    <a:pt x="702704" y="1725122"/>
                    <a:pt x="896475" y="1331216"/>
                    <a:pt x="937492" y="1276762"/>
                  </a:cubicBezTo>
                  <a:cubicBezTo>
                    <a:pt x="979923" y="1220186"/>
                    <a:pt x="1040035" y="1159368"/>
                    <a:pt x="1040743" y="1158660"/>
                  </a:cubicBezTo>
                  <a:close/>
                </a:path>
              </a:pathLst>
            </a:custGeom>
            <a:solidFill>
              <a:schemeClr val="accent5"/>
            </a:solidFill>
            <a:ln w="7072" cap="flat">
              <a:noFill/>
              <a:prstDash val="solid"/>
              <a:miter/>
            </a:ln>
          </p:spPr>
          <p:txBody>
            <a:bodyPr rtlCol="0" anchor="ctr"/>
            <a:lstStyle/>
            <a:p>
              <a:endParaRPr lang="en-US"/>
            </a:p>
          </p:txBody>
        </p:sp>
        <p:sp>
          <p:nvSpPr>
            <p:cNvPr id="6" name="Freeform: Shape 85">
              <a:extLst>
                <a:ext uri="{FF2B5EF4-FFF2-40B4-BE49-F238E27FC236}">
                  <a16:creationId xmlns:a16="http://schemas.microsoft.com/office/drawing/2014/main" id="{B3E290C5-17C5-4E8C-84C3-8D553BE9FF39}"/>
                </a:ext>
              </a:extLst>
            </p:cNvPr>
            <p:cNvSpPr/>
            <p:nvPr/>
          </p:nvSpPr>
          <p:spPr>
            <a:xfrm>
              <a:off x="9018827" y="1959453"/>
              <a:ext cx="2123698" cy="2134891"/>
            </a:xfrm>
            <a:custGeom>
              <a:avLst/>
              <a:gdLst>
                <a:gd name="connsiteX0" fmla="*/ 1260924 w 2123698"/>
                <a:gd name="connsiteY0" fmla="*/ 313286 h 2134891"/>
                <a:gd name="connsiteX1" fmla="*/ 1253852 w 2123698"/>
                <a:gd name="connsiteY1" fmla="*/ 310458 h 2134891"/>
                <a:gd name="connsiteX2" fmla="*/ 1256681 w 2123698"/>
                <a:gd name="connsiteY2" fmla="*/ 303386 h 2134891"/>
                <a:gd name="connsiteX3" fmla="*/ 1261631 w 2123698"/>
                <a:gd name="connsiteY3" fmla="*/ 292071 h 2134891"/>
                <a:gd name="connsiteX4" fmla="*/ 1292041 w 2123698"/>
                <a:gd name="connsiteY4" fmla="*/ 71426 h 2134891"/>
                <a:gd name="connsiteX5" fmla="*/ 1216371 w 2123698"/>
                <a:gd name="connsiteY5" fmla="*/ 0 h 2134891"/>
                <a:gd name="connsiteX6" fmla="*/ 877626 w 2123698"/>
                <a:gd name="connsiteY6" fmla="*/ 510593 h 2134891"/>
                <a:gd name="connsiteX7" fmla="*/ 371276 w 2123698"/>
                <a:gd name="connsiteY7" fmla="*/ 1155553 h 2134891"/>
                <a:gd name="connsiteX8" fmla="*/ 268733 w 2123698"/>
                <a:gd name="connsiteY8" fmla="*/ 1272239 h 2134891"/>
                <a:gd name="connsiteX9" fmla="*/ 7072 w 2123698"/>
                <a:gd name="connsiteY9" fmla="*/ 1874060 h 2134891"/>
                <a:gd name="connsiteX10" fmla="*/ 0 w 2123698"/>
                <a:gd name="connsiteY10" fmla="*/ 1872646 h 2134891"/>
                <a:gd name="connsiteX11" fmla="*/ 438459 w 2123698"/>
                <a:gd name="connsiteY11" fmla="*/ 2050151 h 2134891"/>
                <a:gd name="connsiteX12" fmla="*/ 1079883 w 2123698"/>
                <a:gd name="connsiteY12" fmla="*/ 2116627 h 2134891"/>
                <a:gd name="connsiteX13" fmla="*/ 1440551 w 2123698"/>
                <a:gd name="connsiteY13" fmla="*/ 1869110 h 2134891"/>
                <a:gd name="connsiteX14" fmla="*/ 2023985 w 2123698"/>
                <a:gd name="connsiteY14" fmla="*/ 988655 h 2134891"/>
                <a:gd name="connsiteX15" fmla="*/ 2123699 w 2123698"/>
                <a:gd name="connsiteY15" fmla="*/ 858532 h 2134891"/>
                <a:gd name="connsiteX16" fmla="*/ 1260924 w 2123698"/>
                <a:gd name="connsiteY16" fmla="*/ 313286 h 2134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123698" h="2134891">
                  <a:moveTo>
                    <a:pt x="1260924" y="313286"/>
                  </a:moveTo>
                  <a:lnTo>
                    <a:pt x="1253852" y="310458"/>
                  </a:lnTo>
                  <a:lnTo>
                    <a:pt x="1256681" y="303386"/>
                  </a:lnTo>
                  <a:cubicBezTo>
                    <a:pt x="1258095" y="300557"/>
                    <a:pt x="1259510" y="297021"/>
                    <a:pt x="1261631" y="292071"/>
                  </a:cubicBezTo>
                  <a:cubicBezTo>
                    <a:pt x="1278604" y="253175"/>
                    <a:pt x="1324571" y="148510"/>
                    <a:pt x="1292041" y="71426"/>
                  </a:cubicBezTo>
                  <a:cubicBezTo>
                    <a:pt x="1278604" y="39603"/>
                    <a:pt x="1253145" y="15558"/>
                    <a:pt x="1216371" y="0"/>
                  </a:cubicBezTo>
                  <a:cubicBezTo>
                    <a:pt x="1183840" y="46675"/>
                    <a:pt x="916521" y="428559"/>
                    <a:pt x="877626" y="510593"/>
                  </a:cubicBezTo>
                  <a:cubicBezTo>
                    <a:pt x="835194" y="598992"/>
                    <a:pt x="389663" y="1132922"/>
                    <a:pt x="371276" y="1155553"/>
                  </a:cubicBezTo>
                  <a:cubicBezTo>
                    <a:pt x="370568" y="1156967"/>
                    <a:pt x="310457" y="1216371"/>
                    <a:pt x="268733" y="1272239"/>
                  </a:cubicBezTo>
                  <a:cubicBezTo>
                    <a:pt x="228423" y="1325986"/>
                    <a:pt x="35360" y="1718478"/>
                    <a:pt x="7072" y="1874060"/>
                  </a:cubicBezTo>
                  <a:lnTo>
                    <a:pt x="0" y="1872646"/>
                  </a:lnTo>
                  <a:cubicBezTo>
                    <a:pt x="169018" y="1950437"/>
                    <a:pt x="342988" y="2020449"/>
                    <a:pt x="438459" y="2050151"/>
                  </a:cubicBezTo>
                  <a:cubicBezTo>
                    <a:pt x="606771" y="2103191"/>
                    <a:pt x="894599" y="2166838"/>
                    <a:pt x="1079883" y="2116627"/>
                  </a:cubicBezTo>
                  <a:cubicBezTo>
                    <a:pt x="1168989" y="2092583"/>
                    <a:pt x="1310427" y="1991454"/>
                    <a:pt x="1440551" y="1869110"/>
                  </a:cubicBezTo>
                  <a:cubicBezTo>
                    <a:pt x="1695140" y="1628664"/>
                    <a:pt x="1879010" y="1207885"/>
                    <a:pt x="2023985" y="988655"/>
                  </a:cubicBezTo>
                  <a:cubicBezTo>
                    <a:pt x="2050859" y="947638"/>
                    <a:pt x="2084803" y="903792"/>
                    <a:pt x="2123699" y="858532"/>
                  </a:cubicBezTo>
                  <a:cubicBezTo>
                    <a:pt x="2034593" y="741138"/>
                    <a:pt x="1751716" y="490792"/>
                    <a:pt x="1260924" y="313286"/>
                  </a:cubicBezTo>
                  <a:close/>
                </a:path>
              </a:pathLst>
            </a:custGeom>
            <a:solidFill>
              <a:schemeClr val="accent5"/>
            </a:solidFill>
            <a:ln w="7072" cap="flat">
              <a:noFill/>
              <a:prstDash val="solid"/>
              <a:miter/>
            </a:ln>
          </p:spPr>
          <p:txBody>
            <a:bodyPr rtlCol="0" anchor="ctr"/>
            <a:lstStyle/>
            <a:p>
              <a:endParaRPr lang="en-US"/>
            </a:p>
          </p:txBody>
        </p:sp>
        <p:sp>
          <p:nvSpPr>
            <p:cNvPr id="7" name="Freeform: Shape 86">
              <a:extLst>
                <a:ext uri="{FF2B5EF4-FFF2-40B4-BE49-F238E27FC236}">
                  <a16:creationId xmlns:a16="http://schemas.microsoft.com/office/drawing/2014/main" id="{C2F9C513-FADF-4D04-84EE-961B06D79CF7}"/>
                </a:ext>
              </a:extLst>
            </p:cNvPr>
            <p:cNvSpPr/>
            <p:nvPr/>
          </p:nvSpPr>
          <p:spPr>
            <a:xfrm>
              <a:off x="9256172" y="2170520"/>
              <a:ext cx="815663" cy="1058343"/>
            </a:xfrm>
            <a:custGeom>
              <a:avLst/>
              <a:gdLst>
                <a:gd name="connsiteX0" fmla="*/ 123323 w 815663"/>
                <a:gd name="connsiteY0" fmla="*/ 935292 h 1058343"/>
                <a:gd name="connsiteX1" fmla="*/ 627551 w 815663"/>
                <a:gd name="connsiteY1" fmla="*/ 293869 h 1058343"/>
                <a:gd name="connsiteX2" fmla="*/ 815664 w 815663"/>
                <a:gd name="connsiteY2" fmla="*/ 1798 h 1058343"/>
                <a:gd name="connsiteX3" fmla="*/ 263346 w 815663"/>
                <a:gd name="connsiteY3" fmla="*/ 411970 h 1058343"/>
                <a:gd name="connsiteX4" fmla="*/ 16536 w 815663"/>
                <a:gd name="connsiteY4" fmla="*/ 1058344 h 1058343"/>
                <a:gd name="connsiteX5" fmla="*/ 20072 w 815663"/>
                <a:gd name="connsiteY5" fmla="*/ 1053393 h 1058343"/>
                <a:gd name="connsiteX6" fmla="*/ 123323 w 815663"/>
                <a:gd name="connsiteY6" fmla="*/ 935292 h 1058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5663" h="1058343">
                  <a:moveTo>
                    <a:pt x="123323" y="935292"/>
                  </a:moveTo>
                  <a:cubicBezTo>
                    <a:pt x="127566" y="930342"/>
                    <a:pt x="585826" y="380146"/>
                    <a:pt x="627551" y="293869"/>
                  </a:cubicBezTo>
                  <a:cubicBezTo>
                    <a:pt x="648766" y="249316"/>
                    <a:pt x="735044" y="119899"/>
                    <a:pt x="815664" y="1798"/>
                  </a:cubicBezTo>
                  <a:cubicBezTo>
                    <a:pt x="696149" y="-19418"/>
                    <a:pt x="464189" y="148894"/>
                    <a:pt x="263346" y="411970"/>
                  </a:cubicBezTo>
                  <a:cubicBezTo>
                    <a:pt x="58968" y="679289"/>
                    <a:pt x="-42160" y="952972"/>
                    <a:pt x="16536" y="1058344"/>
                  </a:cubicBezTo>
                  <a:cubicBezTo>
                    <a:pt x="17951" y="1056222"/>
                    <a:pt x="19365" y="1054808"/>
                    <a:pt x="20072" y="1053393"/>
                  </a:cubicBezTo>
                  <a:cubicBezTo>
                    <a:pt x="62504" y="996111"/>
                    <a:pt x="122615" y="935999"/>
                    <a:pt x="123323" y="935292"/>
                  </a:cubicBezTo>
                  <a:close/>
                </a:path>
              </a:pathLst>
            </a:custGeom>
            <a:solidFill>
              <a:schemeClr val="accent5">
                <a:lumMod val="75000"/>
              </a:schemeClr>
            </a:solidFill>
            <a:ln w="7072" cap="flat">
              <a:noFill/>
              <a:prstDash val="solid"/>
              <a:miter/>
            </a:ln>
          </p:spPr>
          <p:txBody>
            <a:bodyPr rtlCol="0" anchor="ctr"/>
            <a:lstStyle/>
            <a:p>
              <a:endParaRPr lang="en-US" dirty="0"/>
            </a:p>
          </p:txBody>
        </p:sp>
        <p:sp>
          <p:nvSpPr>
            <p:cNvPr id="8" name="Freeform: Shape 87">
              <a:extLst>
                <a:ext uri="{FF2B5EF4-FFF2-40B4-BE49-F238E27FC236}">
                  <a16:creationId xmlns:a16="http://schemas.microsoft.com/office/drawing/2014/main" id="{E75D5EF7-4D68-451A-B3EF-253EC99AC782}"/>
                </a:ext>
              </a:extLst>
            </p:cNvPr>
            <p:cNvSpPr/>
            <p:nvPr/>
          </p:nvSpPr>
          <p:spPr>
            <a:xfrm>
              <a:off x="9281195" y="2175854"/>
              <a:ext cx="868199" cy="1097283"/>
            </a:xfrm>
            <a:custGeom>
              <a:avLst/>
              <a:gdLst>
                <a:gd name="connsiteX0" fmla="*/ 14144 w 868199"/>
                <a:gd name="connsiteY0" fmla="*/ 1079176 h 1097283"/>
                <a:gd name="connsiteX1" fmla="*/ 604650 w 868199"/>
                <a:gd name="connsiteY1" fmla="*/ 685270 h 1097283"/>
                <a:gd name="connsiteX2" fmla="*/ 828829 w 868199"/>
                <a:gd name="connsiteY2" fmla="*/ 12022 h 1097283"/>
                <a:gd name="connsiteX3" fmla="*/ 805493 w 868199"/>
                <a:gd name="connsiteY3" fmla="*/ 0 h 1097283"/>
                <a:gd name="connsiteX4" fmla="*/ 615258 w 868199"/>
                <a:gd name="connsiteY4" fmla="*/ 294899 h 1097283"/>
                <a:gd name="connsiteX5" fmla="*/ 108908 w 868199"/>
                <a:gd name="connsiteY5" fmla="*/ 939859 h 1097283"/>
                <a:gd name="connsiteX6" fmla="*/ 6365 w 868199"/>
                <a:gd name="connsiteY6" fmla="*/ 1056546 h 1097283"/>
                <a:gd name="connsiteX7" fmla="*/ 0 w 868199"/>
                <a:gd name="connsiteY7" fmla="*/ 1065739 h 1097283"/>
                <a:gd name="connsiteX8" fmla="*/ 14144 w 868199"/>
                <a:gd name="connsiteY8" fmla="*/ 1079176 h 1097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68199" h="1097283">
                  <a:moveTo>
                    <a:pt x="14144" y="1079176"/>
                  </a:moveTo>
                  <a:cubicBezTo>
                    <a:pt x="115272" y="1156260"/>
                    <a:pt x="379762" y="980169"/>
                    <a:pt x="604650" y="685270"/>
                  </a:cubicBezTo>
                  <a:cubicBezTo>
                    <a:pt x="829536" y="390370"/>
                    <a:pt x="929958" y="89106"/>
                    <a:pt x="828829" y="12022"/>
                  </a:cubicBezTo>
                  <a:cubicBezTo>
                    <a:pt x="821757" y="6365"/>
                    <a:pt x="813979" y="2829"/>
                    <a:pt x="805493" y="0"/>
                  </a:cubicBezTo>
                  <a:cubicBezTo>
                    <a:pt x="724165" y="118808"/>
                    <a:pt x="636473" y="250346"/>
                    <a:pt x="615258" y="294899"/>
                  </a:cubicBezTo>
                  <a:cubicBezTo>
                    <a:pt x="572826" y="383298"/>
                    <a:pt x="127295" y="917229"/>
                    <a:pt x="108908" y="939859"/>
                  </a:cubicBezTo>
                  <a:cubicBezTo>
                    <a:pt x="108200" y="941273"/>
                    <a:pt x="48089" y="1000677"/>
                    <a:pt x="6365" y="1056546"/>
                  </a:cubicBezTo>
                  <a:cubicBezTo>
                    <a:pt x="4243" y="1058667"/>
                    <a:pt x="2121" y="1062203"/>
                    <a:pt x="0" y="1065739"/>
                  </a:cubicBezTo>
                  <a:cubicBezTo>
                    <a:pt x="4243" y="1070690"/>
                    <a:pt x="8486" y="1075640"/>
                    <a:pt x="14144" y="1079176"/>
                  </a:cubicBezTo>
                  <a:close/>
                </a:path>
              </a:pathLst>
            </a:custGeom>
            <a:solidFill>
              <a:schemeClr val="accent5">
                <a:lumMod val="75000"/>
              </a:schemeClr>
            </a:solidFill>
            <a:ln w="7072" cap="flat">
              <a:noFill/>
              <a:prstDash val="solid"/>
              <a:miter/>
            </a:ln>
          </p:spPr>
          <p:txBody>
            <a:bodyPr rtlCol="0" anchor="ctr"/>
            <a:lstStyle/>
            <a:p>
              <a:endParaRPr lang="en-US"/>
            </a:p>
          </p:txBody>
        </p:sp>
        <p:sp>
          <p:nvSpPr>
            <p:cNvPr id="9" name="Freeform: Shape 88">
              <a:extLst>
                <a:ext uri="{FF2B5EF4-FFF2-40B4-BE49-F238E27FC236}">
                  <a16:creationId xmlns:a16="http://schemas.microsoft.com/office/drawing/2014/main" id="{E7E294D0-AABC-44BF-B931-92E93C29B2EC}"/>
                </a:ext>
              </a:extLst>
            </p:cNvPr>
            <p:cNvSpPr/>
            <p:nvPr/>
          </p:nvSpPr>
          <p:spPr>
            <a:xfrm>
              <a:off x="9267758" y="1211990"/>
              <a:ext cx="2922955" cy="1595386"/>
            </a:xfrm>
            <a:custGeom>
              <a:avLst/>
              <a:gdLst>
                <a:gd name="connsiteX0" fmla="*/ 2888882 w 2922955"/>
                <a:gd name="connsiteY0" fmla="*/ 722004 h 1595386"/>
                <a:gd name="connsiteX1" fmla="*/ 2523264 w 2922955"/>
                <a:gd name="connsiteY1" fmla="*/ 280008 h 1595386"/>
                <a:gd name="connsiteX2" fmla="*/ 1335887 w 2922955"/>
                <a:gd name="connsiteY2" fmla="*/ 2082 h 1595386"/>
                <a:gd name="connsiteX3" fmla="*/ 671126 w 2922955"/>
                <a:gd name="connsiteY3" fmla="*/ 195852 h 1595386"/>
                <a:gd name="connsiteX4" fmla="*/ 98300 w 2922955"/>
                <a:gd name="connsiteY4" fmla="*/ 642091 h 1595386"/>
                <a:gd name="connsiteX5" fmla="*/ 0 w 2922955"/>
                <a:gd name="connsiteY5" fmla="*/ 734026 h 1595386"/>
                <a:gd name="connsiteX6" fmla="*/ 559389 w 2922955"/>
                <a:gd name="connsiteY6" fmla="*/ 863442 h 1595386"/>
                <a:gd name="connsiteX7" fmla="*/ 967440 w 2922955"/>
                <a:gd name="connsiteY7" fmla="*/ 732612 h 1595386"/>
                <a:gd name="connsiteX8" fmla="*/ 968147 w 2922955"/>
                <a:gd name="connsiteY8" fmla="*/ 732612 h 1595386"/>
                <a:gd name="connsiteX9" fmla="*/ 1057253 w 2922955"/>
                <a:gd name="connsiteY9" fmla="*/ 813939 h 1595386"/>
                <a:gd name="connsiteX10" fmla="*/ 1026136 w 2922955"/>
                <a:gd name="connsiteY10" fmla="*/ 1045898 h 1595386"/>
                <a:gd name="connsiteX11" fmla="*/ 1024722 w 2922955"/>
                <a:gd name="connsiteY11" fmla="*/ 1050141 h 1595386"/>
                <a:gd name="connsiteX12" fmla="*/ 1884668 w 2922955"/>
                <a:gd name="connsiteY12" fmla="*/ 1595386 h 1595386"/>
                <a:gd name="connsiteX13" fmla="*/ 2581960 w 2922955"/>
                <a:gd name="connsiteY13" fmla="*/ 1103888 h 1595386"/>
                <a:gd name="connsiteX14" fmla="*/ 2888882 w 2922955"/>
                <a:gd name="connsiteY14" fmla="*/ 722004 h 1595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922955" h="1595386">
                  <a:moveTo>
                    <a:pt x="2888882" y="722004"/>
                  </a:moveTo>
                  <a:cubicBezTo>
                    <a:pt x="2853522" y="565714"/>
                    <a:pt x="2592568" y="325976"/>
                    <a:pt x="2523264" y="280008"/>
                  </a:cubicBezTo>
                  <a:cubicBezTo>
                    <a:pt x="2195833" y="63607"/>
                    <a:pt x="1640687" y="-14184"/>
                    <a:pt x="1335887" y="2082"/>
                  </a:cubicBezTo>
                  <a:cubicBezTo>
                    <a:pt x="1108170" y="14104"/>
                    <a:pt x="805493" y="94724"/>
                    <a:pt x="671126" y="195852"/>
                  </a:cubicBezTo>
                  <a:cubicBezTo>
                    <a:pt x="536759" y="296981"/>
                    <a:pt x="250346" y="499238"/>
                    <a:pt x="98300" y="642091"/>
                  </a:cubicBezTo>
                  <a:cubicBezTo>
                    <a:pt x="68597" y="669671"/>
                    <a:pt x="35360" y="701495"/>
                    <a:pt x="0" y="734026"/>
                  </a:cubicBezTo>
                  <a:cubicBezTo>
                    <a:pt x="85570" y="744634"/>
                    <a:pt x="492206" y="799795"/>
                    <a:pt x="559389" y="863442"/>
                  </a:cubicBezTo>
                  <a:cubicBezTo>
                    <a:pt x="652031" y="777872"/>
                    <a:pt x="796299" y="688058"/>
                    <a:pt x="967440" y="732612"/>
                  </a:cubicBezTo>
                  <a:lnTo>
                    <a:pt x="968147" y="732612"/>
                  </a:lnTo>
                  <a:cubicBezTo>
                    <a:pt x="1011992" y="749584"/>
                    <a:pt x="1041695" y="777165"/>
                    <a:pt x="1057253" y="813939"/>
                  </a:cubicBezTo>
                  <a:cubicBezTo>
                    <a:pt x="1091906" y="896680"/>
                    <a:pt x="1044523" y="1004881"/>
                    <a:pt x="1026136" y="1045898"/>
                  </a:cubicBezTo>
                  <a:cubicBezTo>
                    <a:pt x="1025429" y="1047312"/>
                    <a:pt x="1024722" y="1048727"/>
                    <a:pt x="1024722" y="1050141"/>
                  </a:cubicBezTo>
                  <a:cubicBezTo>
                    <a:pt x="1510563" y="1226939"/>
                    <a:pt x="1792733" y="1476578"/>
                    <a:pt x="1884668" y="1595386"/>
                  </a:cubicBezTo>
                  <a:cubicBezTo>
                    <a:pt x="2068538" y="1384643"/>
                    <a:pt x="2355658" y="1155513"/>
                    <a:pt x="2581960" y="1103888"/>
                  </a:cubicBezTo>
                  <a:cubicBezTo>
                    <a:pt x="3009105" y="1004881"/>
                    <a:pt x="2930606" y="906581"/>
                    <a:pt x="2888882" y="722004"/>
                  </a:cubicBezTo>
                  <a:close/>
                </a:path>
              </a:pathLst>
            </a:custGeom>
            <a:solidFill>
              <a:schemeClr val="accent5"/>
            </a:solidFill>
            <a:ln w="7072" cap="flat">
              <a:noFill/>
              <a:prstDash val="solid"/>
              <a:miter/>
            </a:ln>
          </p:spPr>
          <p:txBody>
            <a:bodyPr rtlCol="0" anchor="ctr"/>
            <a:lstStyle/>
            <a:p>
              <a:endParaRPr lang="en-US" dirty="0"/>
            </a:p>
          </p:txBody>
        </p:sp>
        <p:sp>
          <p:nvSpPr>
            <p:cNvPr id="10" name="Freeform: Shape 89">
              <a:extLst>
                <a:ext uri="{FF2B5EF4-FFF2-40B4-BE49-F238E27FC236}">
                  <a16:creationId xmlns:a16="http://schemas.microsoft.com/office/drawing/2014/main" id="{B34A1B24-026B-4C86-A1A6-DAF05C52EA44}"/>
                </a:ext>
              </a:extLst>
            </p:cNvPr>
            <p:cNvSpPr/>
            <p:nvPr/>
          </p:nvSpPr>
          <p:spPr>
            <a:xfrm>
              <a:off x="9012462" y="3829270"/>
              <a:ext cx="7071" cy="2828"/>
            </a:xfrm>
            <a:custGeom>
              <a:avLst/>
              <a:gdLst>
                <a:gd name="connsiteX0" fmla="*/ 0 w 7071"/>
                <a:gd name="connsiteY0" fmla="*/ 1414 h 2828"/>
                <a:gd name="connsiteX1" fmla="*/ 7072 w 7071"/>
                <a:gd name="connsiteY1" fmla="*/ 2829 h 2828"/>
                <a:gd name="connsiteX2" fmla="*/ 707 w 7071"/>
                <a:gd name="connsiteY2" fmla="*/ 0 h 2828"/>
                <a:gd name="connsiteX3" fmla="*/ 0 w 7071"/>
                <a:gd name="connsiteY3" fmla="*/ 1414 h 2828"/>
              </a:gdLst>
              <a:ahLst/>
              <a:cxnLst>
                <a:cxn ang="0">
                  <a:pos x="connsiteX0" y="connsiteY0"/>
                </a:cxn>
                <a:cxn ang="0">
                  <a:pos x="connsiteX1" y="connsiteY1"/>
                </a:cxn>
                <a:cxn ang="0">
                  <a:pos x="connsiteX2" y="connsiteY2"/>
                </a:cxn>
                <a:cxn ang="0">
                  <a:pos x="connsiteX3" y="connsiteY3"/>
                </a:cxn>
              </a:cxnLst>
              <a:rect l="l" t="t" r="r" b="b"/>
              <a:pathLst>
                <a:path w="7071" h="2828">
                  <a:moveTo>
                    <a:pt x="0" y="1414"/>
                  </a:moveTo>
                  <a:lnTo>
                    <a:pt x="7072" y="2829"/>
                  </a:lnTo>
                  <a:cubicBezTo>
                    <a:pt x="4950" y="2121"/>
                    <a:pt x="2829" y="707"/>
                    <a:pt x="707" y="0"/>
                  </a:cubicBezTo>
                  <a:cubicBezTo>
                    <a:pt x="0" y="707"/>
                    <a:pt x="0" y="1414"/>
                    <a:pt x="0" y="1414"/>
                  </a:cubicBezTo>
                  <a:close/>
                </a:path>
              </a:pathLst>
            </a:custGeom>
            <a:solidFill>
              <a:srgbClr val="ED1C24"/>
            </a:solidFill>
            <a:ln w="7072" cap="flat">
              <a:noFill/>
              <a:prstDash val="solid"/>
              <a:miter/>
            </a:ln>
          </p:spPr>
          <p:txBody>
            <a:bodyPr rtlCol="0" anchor="ctr"/>
            <a:lstStyle/>
            <a:p>
              <a:endParaRPr lang="en-US"/>
            </a:p>
          </p:txBody>
        </p:sp>
        <p:sp>
          <p:nvSpPr>
            <p:cNvPr id="11" name="Freeform: Shape 90">
              <a:extLst>
                <a:ext uri="{FF2B5EF4-FFF2-40B4-BE49-F238E27FC236}">
                  <a16:creationId xmlns:a16="http://schemas.microsoft.com/office/drawing/2014/main" id="{2B2BFA7B-2E28-4C79-B559-1D0B0309EE94}"/>
                </a:ext>
              </a:extLst>
            </p:cNvPr>
            <p:cNvSpPr/>
            <p:nvPr/>
          </p:nvSpPr>
          <p:spPr>
            <a:xfrm>
              <a:off x="9233651" y="2347195"/>
              <a:ext cx="817443" cy="889403"/>
            </a:xfrm>
            <a:custGeom>
              <a:avLst/>
              <a:gdLst>
                <a:gd name="connsiteX0" fmla="*/ 676189 w 817443"/>
                <a:gd name="connsiteY0" fmla="*/ 114374 h 889403"/>
                <a:gd name="connsiteX1" fmla="*/ 549977 w 817443"/>
                <a:gd name="connsiteY1" fmla="*/ 559076 h 889403"/>
                <a:gd name="connsiteX2" fmla="*/ 141255 w 817443"/>
                <a:gd name="connsiteY2" fmla="*/ 775029 h 889403"/>
                <a:gd name="connsiteX3" fmla="*/ 267467 w 817443"/>
                <a:gd name="connsiteY3" fmla="*/ 330328 h 889403"/>
                <a:gd name="connsiteX4" fmla="*/ 676189 w 817443"/>
                <a:gd name="connsiteY4" fmla="*/ 114374 h 8894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7443" h="889403">
                  <a:moveTo>
                    <a:pt x="676189" y="114374"/>
                  </a:moveTo>
                  <a:cubicBezTo>
                    <a:pt x="754202" y="177542"/>
                    <a:pt x="697694" y="376641"/>
                    <a:pt x="549977" y="559076"/>
                  </a:cubicBezTo>
                  <a:cubicBezTo>
                    <a:pt x="402259" y="741511"/>
                    <a:pt x="219268" y="838196"/>
                    <a:pt x="141255" y="775029"/>
                  </a:cubicBezTo>
                  <a:cubicBezTo>
                    <a:pt x="63242" y="711862"/>
                    <a:pt x="119749" y="512762"/>
                    <a:pt x="267467" y="330328"/>
                  </a:cubicBezTo>
                  <a:cubicBezTo>
                    <a:pt x="415185" y="147893"/>
                    <a:pt x="598176" y="51207"/>
                    <a:pt x="676189" y="114374"/>
                  </a:cubicBezTo>
                  <a:close/>
                </a:path>
              </a:pathLst>
            </a:custGeom>
            <a:solidFill>
              <a:schemeClr val="accent5">
                <a:lumMod val="50000"/>
              </a:schemeClr>
            </a:solidFill>
            <a:ln w="7072" cap="flat">
              <a:noFill/>
              <a:prstDash val="solid"/>
              <a:miter/>
            </a:ln>
          </p:spPr>
          <p:txBody>
            <a:bodyPr rtlCol="0" anchor="ctr"/>
            <a:lstStyle/>
            <a:p>
              <a:endParaRPr lang="en-US"/>
            </a:p>
          </p:txBody>
        </p:sp>
      </p:grpSp>
      <p:grpSp>
        <p:nvGrpSpPr>
          <p:cNvPr id="12" name="Group 11">
            <a:extLst>
              <a:ext uri="{FF2B5EF4-FFF2-40B4-BE49-F238E27FC236}">
                <a16:creationId xmlns:a16="http://schemas.microsoft.com/office/drawing/2014/main" id="{3DC938BF-274F-4644-8F23-CD7AE6676BA0}"/>
              </a:ext>
            </a:extLst>
          </p:cNvPr>
          <p:cNvGrpSpPr/>
          <p:nvPr/>
        </p:nvGrpSpPr>
        <p:grpSpPr>
          <a:xfrm>
            <a:off x="1446763" y="3305491"/>
            <a:ext cx="10061655" cy="2617601"/>
            <a:chOff x="1427713" y="2852132"/>
            <a:chExt cx="10061655" cy="2617601"/>
          </a:xfrm>
        </p:grpSpPr>
        <p:grpSp>
          <p:nvGrpSpPr>
            <p:cNvPr id="13" name="Group 5">
              <a:extLst>
                <a:ext uri="{FF2B5EF4-FFF2-40B4-BE49-F238E27FC236}">
                  <a16:creationId xmlns:a16="http://schemas.microsoft.com/office/drawing/2014/main" id="{ADB454B5-5F77-4C49-9103-B7C97A7995BA}"/>
                </a:ext>
              </a:extLst>
            </p:cNvPr>
            <p:cNvGrpSpPr/>
            <p:nvPr/>
          </p:nvGrpSpPr>
          <p:grpSpPr>
            <a:xfrm>
              <a:off x="1427713" y="2852132"/>
              <a:ext cx="9478349" cy="2617601"/>
              <a:chOff x="2895898" y="2601320"/>
              <a:chExt cx="9478349" cy="2617601"/>
            </a:xfrm>
          </p:grpSpPr>
          <p:sp>
            <p:nvSpPr>
              <p:cNvPr id="15" name="Block Arc 14">
                <a:extLst>
                  <a:ext uri="{FF2B5EF4-FFF2-40B4-BE49-F238E27FC236}">
                    <a16:creationId xmlns:a16="http://schemas.microsoft.com/office/drawing/2014/main" id="{FE8A1025-CBFC-402B-BE6B-AFFE5D4E969B}"/>
                  </a:ext>
                </a:extLst>
              </p:cNvPr>
              <p:cNvSpPr/>
              <p:nvPr/>
            </p:nvSpPr>
            <p:spPr>
              <a:xfrm>
                <a:off x="10539544" y="3374995"/>
                <a:ext cx="1834703" cy="1834703"/>
              </a:xfrm>
              <a:prstGeom prst="blockArc">
                <a:avLst>
                  <a:gd name="adj1" fmla="val 12399071"/>
                  <a:gd name="adj2" fmla="val 16243311"/>
                  <a:gd name="adj3" fmla="val 6643"/>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16" name="Block Arc 15">
                <a:extLst>
                  <a:ext uri="{FF2B5EF4-FFF2-40B4-BE49-F238E27FC236}">
                    <a16:creationId xmlns:a16="http://schemas.microsoft.com/office/drawing/2014/main" id="{5B9948DF-5A0A-4747-B694-A56DACB3FF4D}"/>
                  </a:ext>
                </a:extLst>
              </p:cNvPr>
              <p:cNvSpPr/>
              <p:nvPr/>
            </p:nvSpPr>
            <p:spPr>
              <a:xfrm rot="10800000">
                <a:off x="2895898" y="2601320"/>
                <a:ext cx="1834703" cy="1834703"/>
              </a:xfrm>
              <a:prstGeom prst="blockArc">
                <a:avLst>
                  <a:gd name="adj1" fmla="val 12399071"/>
                  <a:gd name="adj2" fmla="val 20021087"/>
                  <a:gd name="adj3" fmla="val 6481"/>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7" name="Block Arc 16">
                <a:extLst>
                  <a:ext uri="{FF2B5EF4-FFF2-40B4-BE49-F238E27FC236}">
                    <a16:creationId xmlns:a16="http://schemas.microsoft.com/office/drawing/2014/main" id="{E67BDBDC-F19E-406B-B8E2-0E2179EB9E4D}"/>
                  </a:ext>
                </a:extLst>
              </p:cNvPr>
              <p:cNvSpPr/>
              <p:nvPr/>
            </p:nvSpPr>
            <p:spPr>
              <a:xfrm>
                <a:off x="7477560" y="3384218"/>
                <a:ext cx="1834703" cy="1834703"/>
              </a:xfrm>
              <a:prstGeom prst="blockArc">
                <a:avLst>
                  <a:gd name="adj1" fmla="val 12399071"/>
                  <a:gd name="adj2" fmla="val 20021087"/>
                  <a:gd name="adj3" fmla="val 6481"/>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8" name="Block Arc 17">
                <a:extLst>
                  <a:ext uri="{FF2B5EF4-FFF2-40B4-BE49-F238E27FC236}">
                    <a16:creationId xmlns:a16="http://schemas.microsoft.com/office/drawing/2014/main" id="{330036F1-9DAC-4969-B3EF-83EF2CF63EB1}"/>
                  </a:ext>
                </a:extLst>
              </p:cNvPr>
              <p:cNvSpPr/>
              <p:nvPr/>
            </p:nvSpPr>
            <p:spPr>
              <a:xfrm>
                <a:off x="4416280" y="3384218"/>
                <a:ext cx="1834703" cy="1834703"/>
              </a:xfrm>
              <a:prstGeom prst="blockArc">
                <a:avLst>
                  <a:gd name="adj1" fmla="val 12399071"/>
                  <a:gd name="adj2" fmla="val 20021087"/>
                  <a:gd name="adj3" fmla="val 648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9" name="Block Arc 18">
                <a:extLst>
                  <a:ext uri="{FF2B5EF4-FFF2-40B4-BE49-F238E27FC236}">
                    <a16:creationId xmlns:a16="http://schemas.microsoft.com/office/drawing/2014/main" id="{E40E8946-5E4B-4C26-84C5-466244B4392C}"/>
                  </a:ext>
                </a:extLst>
              </p:cNvPr>
              <p:cNvSpPr/>
              <p:nvPr/>
            </p:nvSpPr>
            <p:spPr>
              <a:xfrm rot="10800000">
                <a:off x="5946920" y="2601320"/>
                <a:ext cx="1834703" cy="1834703"/>
              </a:xfrm>
              <a:prstGeom prst="blockArc">
                <a:avLst>
                  <a:gd name="adj1" fmla="val 12399071"/>
                  <a:gd name="adj2" fmla="val 20021087"/>
                  <a:gd name="adj3" fmla="val 6481"/>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0" name="Block Arc 160">
                <a:extLst>
                  <a:ext uri="{FF2B5EF4-FFF2-40B4-BE49-F238E27FC236}">
                    <a16:creationId xmlns:a16="http://schemas.microsoft.com/office/drawing/2014/main" id="{66238CEF-C54D-4BBA-BA3E-140CFFCE07D7}"/>
                  </a:ext>
                </a:extLst>
              </p:cNvPr>
              <p:cNvSpPr/>
              <p:nvPr/>
            </p:nvSpPr>
            <p:spPr>
              <a:xfrm rot="10800000">
                <a:off x="9008904" y="2601320"/>
                <a:ext cx="1834703" cy="1834703"/>
              </a:xfrm>
              <a:prstGeom prst="blockArc">
                <a:avLst>
                  <a:gd name="adj1" fmla="val 12399071"/>
                  <a:gd name="adj2" fmla="val 20021087"/>
                  <a:gd name="adj3" fmla="val 6481"/>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sp>
          <p:nvSpPr>
            <p:cNvPr id="14" name="Rectangle 13">
              <a:extLst>
                <a:ext uri="{FF2B5EF4-FFF2-40B4-BE49-F238E27FC236}">
                  <a16:creationId xmlns:a16="http://schemas.microsoft.com/office/drawing/2014/main" id="{C1BD60E6-79DF-41AA-859E-722ADC1D512C}"/>
                </a:ext>
              </a:extLst>
            </p:cNvPr>
            <p:cNvSpPr/>
            <p:nvPr/>
          </p:nvSpPr>
          <p:spPr>
            <a:xfrm>
              <a:off x="9988709" y="3625806"/>
              <a:ext cx="1500659" cy="1180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1" name="TextBox 20">
            <a:extLst>
              <a:ext uri="{FF2B5EF4-FFF2-40B4-BE49-F238E27FC236}">
                <a16:creationId xmlns:a16="http://schemas.microsoft.com/office/drawing/2014/main" id="{A03AA2BC-49B1-466E-A167-64AEAF6946A3}"/>
              </a:ext>
            </a:extLst>
          </p:cNvPr>
          <p:cNvSpPr txBox="1"/>
          <p:nvPr/>
        </p:nvSpPr>
        <p:spPr>
          <a:xfrm>
            <a:off x="1724297" y="3500243"/>
            <a:ext cx="2017080" cy="723275"/>
          </a:xfrm>
          <a:prstGeom prst="rect">
            <a:avLst/>
          </a:prstGeom>
          <a:noFill/>
        </p:spPr>
        <p:txBody>
          <a:bodyPr wrap="square" rtlCol="0">
            <a:spAutoFit/>
          </a:bodyPr>
          <a:lstStyle/>
          <a:p>
            <a:pPr marL="274320" lvl="0" indent="-274320">
              <a:spcBef>
                <a:spcPts val="600"/>
              </a:spcBef>
              <a:buClr>
                <a:schemeClr val="tx2"/>
              </a:buClr>
              <a:buSzPct val="73000"/>
              <a:buFont typeface="Wingdings 2"/>
              <a:buChar char=""/>
              <a:defRPr/>
            </a:pPr>
            <a:r>
              <a:rPr lang="en-US" b="1" dirty="0">
                <a:solidFill>
                  <a:schemeClr val="bg1"/>
                </a:solidFill>
              </a:rPr>
              <a:t>Introduction</a:t>
            </a:r>
            <a:endParaRPr lang="en-US" sz="1400" b="1" dirty="0">
              <a:solidFill>
                <a:schemeClr val="bg1"/>
              </a:solidFill>
            </a:endParaRPr>
          </a:p>
          <a:p>
            <a:pPr marL="274320" lvl="0" indent="-274320">
              <a:spcBef>
                <a:spcPts val="600"/>
              </a:spcBef>
              <a:buClr>
                <a:schemeClr val="tx2"/>
              </a:buClr>
              <a:buSzPct val="73000"/>
              <a:buFont typeface="Wingdings 2"/>
              <a:buChar char=""/>
              <a:defRPr/>
            </a:pPr>
            <a:r>
              <a:rPr lang="en-US" b="1" dirty="0">
                <a:solidFill>
                  <a:schemeClr val="bg1"/>
                </a:solidFill>
              </a:rPr>
              <a:t>Motivation</a:t>
            </a:r>
          </a:p>
        </p:txBody>
      </p:sp>
      <p:sp>
        <p:nvSpPr>
          <p:cNvPr id="22" name="TextBox 21">
            <a:extLst>
              <a:ext uri="{FF2B5EF4-FFF2-40B4-BE49-F238E27FC236}">
                <a16:creationId xmlns:a16="http://schemas.microsoft.com/office/drawing/2014/main" id="{B7D88F9D-CB73-474B-89D7-AD94E11DE3D0}"/>
              </a:ext>
            </a:extLst>
          </p:cNvPr>
          <p:cNvSpPr txBox="1"/>
          <p:nvPr/>
        </p:nvSpPr>
        <p:spPr>
          <a:xfrm>
            <a:off x="2790215" y="5080847"/>
            <a:ext cx="2225917" cy="723275"/>
          </a:xfrm>
          <a:prstGeom prst="rect">
            <a:avLst/>
          </a:prstGeom>
          <a:noFill/>
        </p:spPr>
        <p:txBody>
          <a:bodyPr wrap="square" rtlCol="0">
            <a:spAutoFit/>
          </a:bodyPr>
          <a:lstStyle/>
          <a:p>
            <a:pPr marL="274320" lvl="0" indent="-274320">
              <a:spcBef>
                <a:spcPts val="600"/>
              </a:spcBef>
              <a:buClr>
                <a:schemeClr val="tx2"/>
              </a:buClr>
              <a:buSzPct val="73000"/>
              <a:buFont typeface="Wingdings 2"/>
              <a:buChar char=""/>
              <a:defRPr/>
            </a:pPr>
            <a:r>
              <a:rPr lang="en-US" b="1" dirty="0">
                <a:solidFill>
                  <a:schemeClr val="bg1"/>
                </a:solidFill>
              </a:rPr>
              <a:t>Objectives</a:t>
            </a:r>
          </a:p>
          <a:p>
            <a:pPr marL="274320" lvl="0" indent="-274320">
              <a:spcBef>
                <a:spcPts val="600"/>
              </a:spcBef>
              <a:buClr>
                <a:schemeClr val="tx2"/>
              </a:buClr>
              <a:buSzPct val="73000"/>
              <a:buFont typeface="Wingdings 2"/>
              <a:buChar char=""/>
              <a:defRPr/>
            </a:pPr>
            <a:r>
              <a:rPr lang="en-GB" b="1" dirty="0">
                <a:solidFill>
                  <a:schemeClr val="bg1"/>
                </a:solidFill>
              </a:rPr>
              <a:t> Diagrams</a:t>
            </a:r>
            <a:endParaRPr lang="en-US" b="1" dirty="0">
              <a:solidFill>
                <a:schemeClr val="bg1"/>
              </a:solidFill>
            </a:endParaRPr>
          </a:p>
        </p:txBody>
      </p:sp>
      <p:sp>
        <p:nvSpPr>
          <p:cNvPr id="24" name="TextBox 23">
            <a:extLst>
              <a:ext uri="{FF2B5EF4-FFF2-40B4-BE49-F238E27FC236}">
                <a16:creationId xmlns:a16="http://schemas.microsoft.com/office/drawing/2014/main" id="{4DA463E9-971E-4FD9-8048-9902F6E52023}"/>
              </a:ext>
            </a:extLst>
          </p:cNvPr>
          <p:cNvSpPr txBox="1"/>
          <p:nvPr/>
        </p:nvSpPr>
        <p:spPr>
          <a:xfrm>
            <a:off x="4542812" y="3202901"/>
            <a:ext cx="2001680" cy="1431161"/>
          </a:xfrm>
          <a:prstGeom prst="rect">
            <a:avLst/>
          </a:prstGeom>
          <a:noFill/>
        </p:spPr>
        <p:txBody>
          <a:bodyPr wrap="square" rtlCol="0">
            <a:spAutoFit/>
          </a:bodyPr>
          <a:lstStyle/>
          <a:p>
            <a:pPr marL="274320" lvl="0" indent="-274320">
              <a:spcBef>
                <a:spcPts val="600"/>
              </a:spcBef>
              <a:buClr>
                <a:schemeClr val="tx2"/>
              </a:buClr>
              <a:buSzPct val="73000"/>
              <a:buFont typeface="Wingdings 2"/>
              <a:buChar char=""/>
              <a:defRPr/>
            </a:pPr>
            <a:endParaRPr lang="en-US" b="1" dirty="0">
              <a:solidFill>
                <a:schemeClr val="bg1"/>
              </a:solidFill>
            </a:endParaRPr>
          </a:p>
          <a:p>
            <a:pPr marL="274320" indent="-274320">
              <a:spcBef>
                <a:spcPts val="600"/>
              </a:spcBef>
              <a:buClr>
                <a:schemeClr val="tx2"/>
              </a:buClr>
              <a:buSzPct val="73000"/>
              <a:buFont typeface="Wingdings 2"/>
              <a:buChar char=""/>
              <a:defRPr/>
            </a:pPr>
            <a:r>
              <a:rPr lang="en-US" b="1" dirty="0">
                <a:solidFill>
                  <a:schemeClr val="bg1"/>
                </a:solidFill>
              </a:rPr>
              <a:t>Screenshots</a:t>
            </a:r>
          </a:p>
          <a:p>
            <a:pPr marL="274320" lvl="0" indent="-274320">
              <a:spcBef>
                <a:spcPts val="600"/>
              </a:spcBef>
              <a:buClr>
                <a:schemeClr val="tx2"/>
              </a:buClr>
              <a:buSzPct val="73000"/>
              <a:buFont typeface="Wingdings 2"/>
              <a:buChar char=""/>
              <a:defRPr/>
            </a:pPr>
            <a:r>
              <a:rPr lang="en-US" b="1" dirty="0">
                <a:solidFill>
                  <a:schemeClr val="bg1"/>
                </a:solidFill>
              </a:rPr>
              <a:t>Specification</a:t>
            </a:r>
          </a:p>
          <a:p>
            <a:pPr marL="274320" lvl="0" indent="-274320">
              <a:spcBef>
                <a:spcPts val="600"/>
              </a:spcBef>
              <a:buClr>
                <a:schemeClr val="tx2"/>
              </a:buClr>
              <a:buSzPct val="73000"/>
              <a:buFont typeface="Wingdings 2"/>
              <a:buChar char=""/>
              <a:defRPr/>
            </a:pPr>
            <a:endParaRPr lang="en-US" b="1" dirty="0">
              <a:solidFill>
                <a:schemeClr val="bg1"/>
              </a:solidFill>
            </a:endParaRPr>
          </a:p>
        </p:txBody>
      </p:sp>
      <p:sp>
        <p:nvSpPr>
          <p:cNvPr id="25" name="TextBox 24">
            <a:extLst>
              <a:ext uri="{FF2B5EF4-FFF2-40B4-BE49-F238E27FC236}">
                <a16:creationId xmlns:a16="http://schemas.microsoft.com/office/drawing/2014/main" id="{FD5A2D58-DFEA-4468-8AB6-33217CB1C083}"/>
              </a:ext>
            </a:extLst>
          </p:cNvPr>
          <p:cNvSpPr txBox="1"/>
          <p:nvPr/>
        </p:nvSpPr>
        <p:spPr>
          <a:xfrm>
            <a:off x="7302138" y="3359654"/>
            <a:ext cx="2508068" cy="723275"/>
          </a:xfrm>
          <a:prstGeom prst="rect">
            <a:avLst/>
          </a:prstGeom>
          <a:noFill/>
        </p:spPr>
        <p:txBody>
          <a:bodyPr wrap="square" rtlCol="0">
            <a:spAutoFit/>
          </a:bodyPr>
          <a:lstStyle/>
          <a:p>
            <a:pPr marL="274320" lvl="0" indent="-274320">
              <a:spcBef>
                <a:spcPts val="600"/>
              </a:spcBef>
              <a:buClr>
                <a:schemeClr val="tx2"/>
              </a:buClr>
              <a:buSzPct val="73000"/>
              <a:buFont typeface="Wingdings 2"/>
              <a:buChar char=""/>
              <a:defRPr/>
            </a:pPr>
            <a:endParaRPr lang="en-US" b="1" dirty="0">
              <a:solidFill>
                <a:schemeClr val="bg1"/>
              </a:solidFill>
            </a:endParaRPr>
          </a:p>
          <a:p>
            <a:pPr marL="274320" lvl="0" indent="-274320">
              <a:spcBef>
                <a:spcPts val="600"/>
              </a:spcBef>
              <a:buClr>
                <a:schemeClr val="tx2"/>
              </a:buClr>
              <a:buSzPct val="73000"/>
              <a:buFont typeface="Wingdings 2"/>
              <a:buChar char=""/>
              <a:defRPr/>
            </a:pPr>
            <a:r>
              <a:rPr lang="en-US" b="1" dirty="0">
                <a:solidFill>
                  <a:schemeClr val="bg1"/>
                </a:solidFill>
              </a:rPr>
              <a:t>Conclusion</a:t>
            </a:r>
          </a:p>
        </p:txBody>
      </p:sp>
      <p:sp>
        <p:nvSpPr>
          <p:cNvPr id="28" name="TextBox 27">
            <a:extLst>
              <a:ext uri="{FF2B5EF4-FFF2-40B4-BE49-F238E27FC236}">
                <a16:creationId xmlns:a16="http://schemas.microsoft.com/office/drawing/2014/main" id="{4DA463E9-971E-4FD9-8048-9902F6E52023}"/>
              </a:ext>
            </a:extLst>
          </p:cNvPr>
          <p:cNvSpPr txBox="1"/>
          <p:nvPr/>
        </p:nvSpPr>
        <p:spPr>
          <a:xfrm>
            <a:off x="5988435" y="4530958"/>
            <a:ext cx="2201976" cy="1785104"/>
          </a:xfrm>
          <a:prstGeom prst="rect">
            <a:avLst/>
          </a:prstGeom>
          <a:noFill/>
        </p:spPr>
        <p:txBody>
          <a:bodyPr wrap="square" rtlCol="0">
            <a:spAutoFit/>
          </a:bodyPr>
          <a:lstStyle/>
          <a:p>
            <a:pPr marL="274320" lvl="0" indent="-274320">
              <a:spcBef>
                <a:spcPts val="600"/>
              </a:spcBef>
              <a:buClr>
                <a:schemeClr val="tx2"/>
              </a:buClr>
              <a:buSzPct val="73000"/>
              <a:buFont typeface="Wingdings 2"/>
              <a:buChar char=""/>
              <a:defRPr/>
            </a:pPr>
            <a:endParaRPr lang="en-US" b="1" dirty="0">
              <a:solidFill>
                <a:schemeClr val="bg1"/>
              </a:solidFill>
            </a:endParaRPr>
          </a:p>
          <a:p>
            <a:pPr marL="274320" indent="-274320">
              <a:spcBef>
                <a:spcPts val="600"/>
              </a:spcBef>
              <a:buClr>
                <a:schemeClr val="tx2"/>
              </a:buClr>
              <a:buSzPct val="73000"/>
              <a:buFont typeface="Wingdings 2"/>
              <a:buChar char=""/>
              <a:defRPr/>
            </a:pPr>
            <a:endParaRPr lang="en-US" b="1" dirty="0">
              <a:solidFill>
                <a:schemeClr val="bg1"/>
              </a:solidFill>
            </a:endParaRPr>
          </a:p>
          <a:p>
            <a:pPr marL="274320" indent="-274320">
              <a:spcBef>
                <a:spcPts val="600"/>
              </a:spcBef>
              <a:buClr>
                <a:schemeClr val="tx2"/>
              </a:buClr>
              <a:buSzPct val="73000"/>
              <a:buFont typeface="Wingdings 2"/>
              <a:buChar char=""/>
              <a:defRPr/>
            </a:pPr>
            <a:endParaRPr lang="en-US" b="1" dirty="0">
              <a:solidFill>
                <a:schemeClr val="bg1"/>
              </a:solidFill>
            </a:endParaRPr>
          </a:p>
          <a:p>
            <a:pPr marL="274320" indent="-274320">
              <a:spcBef>
                <a:spcPts val="600"/>
              </a:spcBef>
              <a:buClr>
                <a:schemeClr val="tx2"/>
              </a:buClr>
              <a:buSzPct val="73000"/>
              <a:buFont typeface="Wingdings 2"/>
              <a:buChar char=""/>
              <a:defRPr/>
            </a:pPr>
            <a:endParaRPr lang="en-US" b="1" dirty="0">
              <a:solidFill>
                <a:schemeClr val="bg1"/>
              </a:solidFill>
            </a:endParaRPr>
          </a:p>
          <a:p>
            <a:pPr marL="274320" lvl="0" indent="-274320">
              <a:spcBef>
                <a:spcPts val="600"/>
              </a:spcBef>
              <a:buClr>
                <a:schemeClr val="tx2"/>
              </a:buClr>
              <a:buSzPct val="73000"/>
              <a:buFont typeface="Wingdings 2"/>
              <a:buChar char=""/>
              <a:defRPr/>
            </a:pPr>
            <a:endParaRPr lang="en-US" b="1" dirty="0">
              <a:solidFill>
                <a:schemeClr val="bg1"/>
              </a:solidFill>
            </a:endParaRPr>
          </a:p>
        </p:txBody>
      </p:sp>
      <p:sp>
        <p:nvSpPr>
          <p:cNvPr id="29" name="TextBox 28">
            <a:extLst>
              <a:ext uri="{FF2B5EF4-FFF2-40B4-BE49-F238E27FC236}">
                <a16:creationId xmlns:a16="http://schemas.microsoft.com/office/drawing/2014/main" id="{4DA463E9-971E-4FD9-8048-9902F6E52023}"/>
              </a:ext>
            </a:extLst>
          </p:cNvPr>
          <p:cNvSpPr txBox="1"/>
          <p:nvPr/>
        </p:nvSpPr>
        <p:spPr>
          <a:xfrm>
            <a:off x="9367360" y="3964902"/>
            <a:ext cx="2201976" cy="2062103"/>
          </a:xfrm>
          <a:prstGeom prst="rect">
            <a:avLst/>
          </a:prstGeom>
          <a:noFill/>
        </p:spPr>
        <p:txBody>
          <a:bodyPr wrap="square" rtlCol="0">
            <a:spAutoFit/>
          </a:bodyPr>
          <a:lstStyle/>
          <a:p>
            <a:pPr marL="274320" lvl="0" indent="-274320">
              <a:spcBef>
                <a:spcPts val="600"/>
              </a:spcBef>
              <a:buClr>
                <a:schemeClr val="tx2"/>
              </a:buClr>
              <a:buSzPct val="73000"/>
              <a:buFont typeface="Wingdings 2"/>
              <a:buChar char=""/>
              <a:defRPr/>
            </a:pPr>
            <a:endParaRPr lang="en-US" b="1" dirty="0">
              <a:solidFill>
                <a:schemeClr val="bg1"/>
              </a:solidFill>
            </a:endParaRPr>
          </a:p>
          <a:p>
            <a:pPr marL="274320" lvl="0" indent="-274320">
              <a:spcBef>
                <a:spcPts val="600"/>
              </a:spcBef>
              <a:buClr>
                <a:schemeClr val="tx2"/>
              </a:buClr>
              <a:buSzPct val="73000"/>
              <a:buFont typeface="Wingdings 2"/>
              <a:buChar char=""/>
              <a:defRPr/>
            </a:pPr>
            <a:r>
              <a:rPr lang="en-US" b="1" dirty="0">
                <a:solidFill>
                  <a:schemeClr val="bg1"/>
                </a:solidFill>
              </a:rPr>
              <a:t>Future Enhancement</a:t>
            </a:r>
          </a:p>
          <a:p>
            <a:pPr marL="274320" indent="-274320">
              <a:spcBef>
                <a:spcPts val="600"/>
              </a:spcBef>
              <a:buClr>
                <a:schemeClr val="tx2"/>
              </a:buClr>
              <a:buSzPct val="73000"/>
              <a:buFont typeface="Wingdings 2"/>
              <a:buChar char=""/>
              <a:defRPr/>
            </a:pPr>
            <a:r>
              <a:rPr lang="en-US" b="1" dirty="0">
                <a:solidFill>
                  <a:schemeClr val="bg1"/>
                </a:solidFill>
              </a:rPr>
              <a:t>References</a:t>
            </a:r>
          </a:p>
          <a:p>
            <a:pPr marL="274320" indent="-274320">
              <a:spcBef>
                <a:spcPts val="600"/>
              </a:spcBef>
              <a:buClr>
                <a:schemeClr val="tx2"/>
              </a:buClr>
              <a:buSzPct val="73000"/>
              <a:buFont typeface="Wingdings 2"/>
              <a:buChar char=""/>
              <a:defRPr/>
            </a:pPr>
            <a:endParaRPr lang="en-US" b="1" dirty="0">
              <a:solidFill>
                <a:schemeClr val="bg1"/>
              </a:solidFill>
            </a:endParaRPr>
          </a:p>
          <a:p>
            <a:pPr marL="274320" lvl="0" indent="-274320">
              <a:spcBef>
                <a:spcPts val="600"/>
              </a:spcBef>
              <a:buClr>
                <a:schemeClr val="tx2"/>
              </a:buClr>
              <a:buSzPct val="73000"/>
              <a:buFont typeface="Wingdings 2"/>
              <a:buChar char=""/>
              <a:defRPr/>
            </a:pPr>
            <a:endParaRPr lang="en-US" b="1" dirty="0">
              <a:solidFill>
                <a:schemeClr val="bg1"/>
              </a:solidFill>
            </a:endParaRPr>
          </a:p>
        </p:txBody>
      </p:sp>
      <p:sp>
        <p:nvSpPr>
          <p:cNvPr id="30" name="Rectangle 29"/>
          <p:cNvSpPr/>
          <p:nvPr/>
        </p:nvSpPr>
        <p:spPr>
          <a:xfrm>
            <a:off x="5983597" y="4929442"/>
            <a:ext cx="1949252" cy="723275"/>
          </a:xfrm>
          <a:prstGeom prst="rect">
            <a:avLst/>
          </a:prstGeom>
        </p:spPr>
        <p:txBody>
          <a:bodyPr wrap="none">
            <a:spAutoFit/>
          </a:bodyPr>
          <a:lstStyle/>
          <a:p>
            <a:pPr marL="274320" lvl="0" indent="-274320">
              <a:spcBef>
                <a:spcPts val="600"/>
              </a:spcBef>
              <a:buClr>
                <a:schemeClr val="tx2"/>
              </a:buClr>
              <a:buSzPct val="73000"/>
              <a:buFont typeface="Wingdings 2"/>
              <a:buChar char=""/>
              <a:defRPr/>
            </a:pPr>
            <a:r>
              <a:rPr lang="en-GB" b="1" dirty="0">
                <a:solidFill>
                  <a:schemeClr val="bg1"/>
                </a:solidFill>
              </a:rPr>
              <a:t>S/W and H/W </a:t>
            </a:r>
          </a:p>
          <a:p>
            <a:pPr marL="274320" lvl="0" indent="-274320">
              <a:spcBef>
                <a:spcPts val="600"/>
              </a:spcBef>
              <a:buClr>
                <a:schemeClr val="tx2"/>
              </a:buClr>
              <a:buSzPct val="73000"/>
              <a:defRPr/>
            </a:pPr>
            <a:r>
              <a:rPr lang="en-GB" b="1" dirty="0">
                <a:solidFill>
                  <a:schemeClr val="bg1"/>
                </a:solidFill>
              </a:rPr>
              <a:t>     Requirement</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2F67948-1C29-4B6A-88DB-AA136BC87F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263B1E2-AB3E-4583-B1CF-24AC9ACD71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8152921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CF5BDA4-10C7-46A6-AC30-523A3FC438AC}"/>
              </a:ext>
            </a:extLst>
          </p:cNvPr>
          <p:cNvSpPr txBox="1"/>
          <p:nvPr/>
        </p:nvSpPr>
        <p:spPr>
          <a:xfrm>
            <a:off x="1881053" y="258121"/>
            <a:ext cx="7159330" cy="830997"/>
          </a:xfrm>
          <a:prstGeom prst="rect">
            <a:avLst/>
          </a:prstGeom>
          <a:noFill/>
        </p:spPr>
        <p:txBody>
          <a:bodyPr wrap="square" rtlCol="0" anchor="ctr">
            <a:spAutoFit/>
          </a:bodyPr>
          <a:lstStyle/>
          <a:p>
            <a:pPr algn="ctr"/>
            <a:r>
              <a:rPr lang="en-GB" altLang="ko-KR" sz="4800" b="1" dirty="0">
                <a:solidFill>
                  <a:schemeClr val="accent1"/>
                </a:solidFill>
                <a:latin typeface="+mj-lt"/>
                <a:cs typeface="Arial" pitchFamily="34" charset="0"/>
              </a:rPr>
              <a:t>         </a:t>
            </a:r>
            <a:r>
              <a:rPr lang="en-GB" altLang="ko-KR" sz="4800" b="1" dirty="0">
                <a:solidFill>
                  <a:schemeClr val="accent1">
                    <a:lumMod val="40000"/>
                    <a:lumOff val="60000"/>
                  </a:schemeClr>
                </a:solidFill>
                <a:latin typeface="+mj-lt"/>
                <a:cs typeface="Arial" pitchFamily="34" charset="0"/>
              </a:rPr>
              <a:t>Specification</a:t>
            </a:r>
            <a:endParaRPr lang="ko-KR" altLang="en-US" sz="4800" b="1" dirty="0">
              <a:solidFill>
                <a:schemeClr val="accent1">
                  <a:lumMod val="40000"/>
                  <a:lumOff val="60000"/>
                </a:schemeClr>
              </a:solidFill>
              <a:latin typeface="+mj-lt"/>
              <a:cs typeface="Arial" pitchFamily="34" charset="0"/>
            </a:endParaRPr>
          </a:p>
        </p:txBody>
      </p:sp>
      <p:sp>
        <p:nvSpPr>
          <p:cNvPr id="5" name="TextBox 4">
            <a:extLst>
              <a:ext uri="{FF2B5EF4-FFF2-40B4-BE49-F238E27FC236}">
                <a16:creationId xmlns:a16="http://schemas.microsoft.com/office/drawing/2014/main" id="{81637828-380D-4ECF-8370-65FACB7001D9}"/>
              </a:ext>
            </a:extLst>
          </p:cNvPr>
          <p:cNvSpPr txBox="1"/>
          <p:nvPr/>
        </p:nvSpPr>
        <p:spPr>
          <a:xfrm>
            <a:off x="5816109" y="1551297"/>
            <a:ext cx="5966588" cy="3970318"/>
          </a:xfrm>
          <a:prstGeom prst="rect">
            <a:avLst/>
          </a:prstGeom>
          <a:noFill/>
        </p:spPr>
        <p:txBody>
          <a:bodyPr wrap="square" rtlCol="0">
            <a:spAutoFit/>
          </a:bodyPr>
          <a:lstStyle/>
          <a:p>
            <a:pPr lvl="0" algn="just"/>
            <a:r>
              <a:rPr lang="en-US" b="1" dirty="0">
                <a:solidFill>
                  <a:schemeClr val="bg1"/>
                </a:solidFill>
              </a:rPr>
              <a:t>•The application will use JavaScript, jQuery and CSS as main web technologies.</a:t>
            </a:r>
          </a:p>
          <a:p>
            <a:pPr lvl="0" algn="just"/>
            <a:r>
              <a:rPr lang="en-US" b="1" dirty="0">
                <a:solidFill>
                  <a:schemeClr val="bg1"/>
                </a:solidFill>
              </a:rPr>
              <a:t>•HTTP and FTP protocols are used as communication protocols. FTP is used to upload the web application in live domain and the client can access it via HTTPS protocol.</a:t>
            </a:r>
          </a:p>
          <a:p>
            <a:pPr lvl="0" algn="just"/>
            <a:r>
              <a:rPr lang="en-US" b="1" dirty="0">
                <a:solidFill>
                  <a:schemeClr val="bg1"/>
                </a:solidFill>
              </a:rPr>
              <a:t>•SMTP protocol is used for email communication.</a:t>
            </a:r>
          </a:p>
          <a:p>
            <a:pPr lvl="0" algn="just"/>
            <a:r>
              <a:rPr lang="en-US" b="1" dirty="0">
                <a:solidFill>
                  <a:schemeClr val="bg1"/>
                </a:solidFill>
              </a:rPr>
              <a:t>•Several types of validations make this web application a secured one and SQL Injections can also be prevented</a:t>
            </a:r>
          </a:p>
          <a:p>
            <a:pPr lvl="0" algn="just"/>
            <a:r>
              <a:rPr lang="en-US" b="1" dirty="0">
                <a:solidFill>
                  <a:schemeClr val="bg1"/>
                </a:solidFill>
              </a:rPr>
              <a:t>•Since FeedRoad is a web-based application, internet connection must be established.</a:t>
            </a:r>
          </a:p>
          <a:p>
            <a:pPr lvl="0" algn="just"/>
            <a:r>
              <a:rPr lang="en-US" b="1" dirty="0">
                <a:solidFill>
                  <a:schemeClr val="bg1"/>
                </a:solidFill>
              </a:rPr>
              <a:t>•The FeedRoad will be used on PCs and will function via internet or intranet in any web browser</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CF5BDA4-10C7-46A6-AC30-523A3FC438AC}"/>
              </a:ext>
            </a:extLst>
          </p:cNvPr>
          <p:cNvSpPr txBox="1"/>
          <p:nvPr/>
        </p:nvSpPr>
        <p:spPr>
          <a:xfrm>
            <a:off x="901338" y="258121"/>
            <a:ext cx="10071462" cy="769441"/>
          </a:xfrm>
          <a:prstGeom prst="rect">
            <a:avLst/>
          </a:prstGeom>
          <a:noFill/>
        </p:spPr>
        <p:txBody>
          <a:bodyPr wrap="square" rtlCol="0" anchor="ctr">
            <a:spAutoFit/>
          </a:bodyPr>
          <a:lstStyle/>
          <a:p>
            <a:pPr algn="ctr"/>
            <a:r>
              <a:rPr lang="en-GB" altLang="ko-KR" sz="4400" b="1" dirty="0">
                <a:solidFill>
                  <a:schemeClr val="accent1">
                    <a:lumMod val="40000"/>
                    <a:lumOff val="60000"/>
                  </a:schemeClr>
                </a:solidFill>
                <a:latin typeface="+mj-lt"/>
                <a:cs typeface="Arial" pitchFamily="34" charset="0"/>
              </a:rPr>
              <a:t>        S/W and H/W Requirements</a:t>
            </a:r>
            <a:endParaRPr lang="ko-KR" altLang="en-US" sz="4400" b="1" dirty="0">
              <a:solidFill>
                <a:schemeClr val="accent1">
                  <a:lumMod val="40000"/>
                  <a:lumOff val="60000"/>
                </a:schemeClr>
              </a:solidFill>
              <a:latin typeface="+mj-lt"/>
              <a:cs typeface="Arial" pitchFamily="34" charset="0"/>
            </a:endParaRPr>
          </a:p>
        </p:txBody>
      </p:sp>
      <p:sp>
        <p:nvSpPr>
          <p:cNvPr id="3" name="TextBox 2">
            <a:extLst>
              <a:ext uri="{FF2B5EF4-FFF2-40B4-BE49-F238E27FC236}">
                <a16:creationId xmlns:a16="http://schemas.microsoft.com/office/drawing/2014/main" id="{81637828-380D-4ECF-8370-65FACB7001D9}"/>
              </a:ext>
            </a:extLst>
          </p:cNvPr>
          <p:cNvSpPr txBox="1"/>
          <p:nvPr/>
        </p:nvSpPr>
        <p:spPr>
          <a:xfrm>
            <a:off x="6168810" y="1551297"/>
            <a:ext cx="5966588" cy="4247317"/>
          </a:xfrm>
          <a:prstGeom prst="rect">
            <a:avLst/>
          </a:prstGeom>
          <a:noFill/>
        </p:spPr>
        <p:txBody>
          <a:bodyPr wrap="square" rtlCol="0">
            <a:spAutoFit/>
          </a:bodyPr>
          <a:lstStyle/>
          <a:p>
            <a:r>
              <a:rPr lang="en-US" u="sng" dirty="0">
                <a:solidFill>
                  <a:schemeClr val="bg1"/>
                </a:solidFill>
              </a:rPr>
              <a:t>Server Side:</a:t>
            </a:r>
            <a:endParaRPr lang="en-US" dirty="0">
              <a:solidFill>
                <a:schemeClr val="bg1"/>
              </a:solidFill>
            </a:endParaRPr>
          </a:p>
          <a:p>
            <a:r>
              <a:rPr lang="en-US" dirty="0">
                <a:solidFill>
                  <a:schemeClr val="bg1"/>
                </a:solidFill>
              </a:rPr>
              <a:t> </a:t>
            </a:r>
          </a:p>
          <a:p>
            <a:r>
              <a:rPr lang="en-US" b="1" dirty="0">
                <a:solidFill>
                  <a:schemeClr val="bg1"/>
                </a:solidFill>
              </a:rPr>
              <a:t>Processor: </a:t>
            </a:r>
            <a:r>
              <a:rPr lang="en-US" dirty="0">
                <a:solidFill>
                  <a:schemeClr val="bg1"/>
                </a:solidFill>
              </a:rPr>
              <a:t>Intel® i5 processor series and above</a:t>
            </a:r>
          </a:p>
          <a:p>
            <a:r>
              <a:rPr lang="en-US" b="1" dirty="0">
                <a:solidFill>
                  <a:schemeClr val="bg1"/>
                </a:solidFill>
              </a:rPr>
              <a:t>HDD: </a:t>
            </a:r>
            <a:r>
              <a:rPr lang="en-US" dirty="0">
                <a:solidFill>
                  <a:schemeClr val="bg1"/>
                </a:solidFill>
              </a:rPr>
              <a:t>Minimum 500GB Disk Space</a:t>
            </a:r>
          </a:p>
          <a:p>
            <a:r>
              <a:rPr lang="en-US" b="1" dirty="0">
                <a:solidFill>
                  <a:schemeClr val="bg1"/>
                </a:solidFill>
              </a:rPr>
              <a:t>RAM: </a:t>
            </a:r>
            <a:r>
              <a:rPr lang="en-US" dirty="0">
                <a:solidFill>
                  <a:schemeClr val="bg1"/>
                </a:solidFill>
              </a:rPr>
              <a:t>Minimum 8GB </a:t>
            </a:r>
          </a:p>
          <a:p>
            <a:r>
              <a:rPr lang="en-US" b="1" dirty="0">
                <a:solidFill>
                  <a:schemeClr val="bg1"/>
                </a:solidFill>
              </a:rPr>
              <a:t>OS: </a:t>
            </a:r>
            <a:r>
              <a:rPr lang="en-US" dirty="0">
                <a:solidFill>
                  <a:schemeClr val="bg1"/>
                </a:solidFill>
              </a:rPr>
              <a:t>Windows 10, Linux 6 </a:t>
            </a:r>
          </a:p>
          <a:p>
            <a:r>
              <a:rPr lang="en-US" b="1" dirty="0">
                <a:solidFill>
                  <a:schemeClr val="bg1"/>
                </a:solidFill>
              </a:rPr>
              <a:t>Database: </a:t>
            </a:r>
            <a:r>
              <a:rPr lang="en-US" dirty="0">
                <a:solidFill>
                  <a:schemeClr val="bg1"/>
                </a:solidFill>
              </a:rPr>
              <a:t>MongoDB</a:t>
            </a:r>
          </a:p>
          <a:p>
            <a:r>
              <a:rPr lang="en-US" dirty="0">
                <a:solidFill>
                  <a:schemeClr val="bg1"/>
                </a:solidFill>
              </a:rPr>
              <a:t> </a:t>
            </a:r>
          </a:p>
          <a:p>
            <a:r>
              <a:rPr lang="en-US" u="sng" dirty="0">
                <a:solidFill>
                  <a:schemeClr val="bg1"/>
                </a:solidFill>
              </a:rPr>
              <a:t>Client Side (minimum requirement):</a:t>
            </a:r>
            <a:endParaRPr lang="en-US" dirty="0">
              <a:solidFill>
                <a:schemeClr val="bg1"/>
              </a:solidFill>
            </a:endParaRPr>
          </a:p>
          <a:p>
            <a:r>
              <a:rPr lang="en-US" dirty="0">
                <a:solidFill>
                  <a:schemeClr val="bg1"/>
                </a:solidFill>
              </a:rPr>
              <a:t> </a:t>
            </a:r>
          </a:p>
          <a:p>
            <a:r>
              <a:rPr lang="en-US" dirty="0">
                <a:solidFill>
                  <a:schemeClr val="bg1"/>
                </a:solidFill>
              </a:rPr>
              <a:t> </a:t>
            </a:r>
          </a:p>
          <a:p>
            <a:r>
              <a:rPr lang="en-US" b="1" dirty="0">
                <a:solidFill>
                  <a:schemeClr val="bg1"/>
                </a:solidFill>
              </a:rPr>
              <a:t>Processor: </a:t>
            </a:r>
            <a:r>
              <a:rPr lang="en-US" dirty="0">
                <a:solidFill>
                  <a:schemeClr val="bg1"/>
                </a:solidFill>
              </a:rPr>
              <a:t>Intel Dual Core</a:t>
            </a:r>
          </a:p>
          <a:p>
            <a:r>
              <a:rPr lang="en-US" b="1" dirty="0">
                <a:solidFill>
                  <a:schemeClr val="bg1"/>
                </a:solidFill>
              </a:rPr>
              <a:t>HDD: </a:t>
            </a:r>
            <a:r>
              <a:rPr lang="en-US" dirty="0">
                <a:solidFill>
                  <a:schemeClr val="bg1"/>
                </a:solidFill>
              </a:rPr>
              <a:t>Minimum 80GB Disk Space</a:t>
            </a:r>
          </a:p>
          <a:p>
            <a:r>
              <a:rPr lang="en-US" b="1" dirty="0">
                <a:solidFill>
                  <a:schemeClr val="bg1"/>
                </a:solidFill>
              </a:rPr>
              <a:t>RAM: </a:t>
            </a:r>
            <a:r>
              <a:rPr lang="en-US" dirty="0">
                <a:solidFill>
                  <a:schemeClr val="bg1"/>
                </a:solidFill>
              </a:rPr>
              <a:t>Minimum 8GB</a:t>
            </a:r>
          </a:p>
          <a:p>
            <a:r>
              <a:rPr lang="en-US" b="1" dirty="0">
                <a:solidFill>
                  <a:schemeClr val="bg1"/>
                </a:solidFill>
              </a:rPr>
              <a:t>OS: </a:t>
            </a:r>
            <a:r>
              <a:rPr lang="en-US" dirty="0">
                <a:solidFill>
                  <a:schemeClr val="bg1"/>
                </a:solidFill>
              </a:rPr>
              <a:t>Windows 10, Linux 6 </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81637828-380D-4ECF-8370-65FACB7001D9}"/>
              </a:ext>
            </a:extLst>
          </p:cNvPr>
          <p:cNvSpPr txBox="1"/>
          <p:nvPr/>
        </p:nvSpPr>
        <p:spPr>
          <a:xfrm>
            <a:off x="5985926" y="2413456"/>
            <a:ext cx="5822897" cy="3416320"/>
          </a:xfrm>
          <a:prstGeom prst="rect">
            <a:avLst/>
          </a:prstGeom>
          <a:noFill/>
        </p:spPr>
        <p:txBody>
          <a:bodyPr wrap="square" rtlCol="0">
            <a:spAutoFit/>
          </a:bodyPr>
          <a:lstStyle/>
          <a:p>
            <a:pPr marL="285750" indent="-285750" algn="just">
              <a:buFont typeface="Arial" panose="020B0604020202020204" pitchFamily="34" charset="0"/>
              <a:buChar char="•"/>
            </a:pPr>
            <a:r>
              <a:rPr lang="en-US" b="1" dirty="0">
                <a:solidFill>
                  <a:schemeClr val="bg1"/>
                </a:solidFill>
              </a:rPr>
              <a:t>This project aid in automating the existing manual feedback collection system. </a:t>
            </a:r>
          </a:p>
          <a:p>
            <a:pPr marL="285750" indent="-285750" algn="just">
              <a:buFont typeface="Arial" panose="020B0604020202020204" pitchFamily="34" charset="0"/>
              <a:buChar char="•"/>
            </a:pPr>
            <a:r>
              <a:rPr lang="en-US" b="1" dirty="0">
                <a:solidFill>
                  <a:schemeClr val="bg1"/>
                </a:solidFill>
              </a:rPr>
              <a:t>This is a paperless work. </a:t>
            </a:r>
          </a:p>
          <a:p>
            <a:pPr marL="285750" indent="-285750" algn="just">
              <a:buFont typeface="Arial" panose="020B0604020202020204" pitchFamily="34" charset="0"/>
              <a:buChar char="•"/>
            </a:pPr>
            <a:r>
              <a:rPr lang="en-US" b="1" dirty="0">
                <a:solidFill>
                  <a:schemeClr val="bg1"/>
                </a:solidFill>
              </a:rPr>
              <a:t>It can be monitored and guarded remotely. It cut down the man power required and provides accurate information. </a:t>
            </a:r>
          </a:p>
          <a:p>
            <a:pPr marL="285750" indent="-285750" algn="just">
              <a:buFont typeface="Arial" panose="020B0604020202020204" pitchFamily="34" charset="0"/>
              <a:buChar char="•"/>
            </a:pPr>
            <a:r>
              <a:rPr lang="en-US" b="1" dirty="0">
                <a:solidFill>
                  <a:schemeClr val="bg1"/>
                </a:solidFill>
              </a:rPr>
              <a:t>All years together huddled information can be saved and can be accessed at any time. </a:t>
            </a:r>
          </a:p>
          <a:p>
            <a:pPr marL="285750" indent="-285750" algn="just">
              <a:buFont typeface="Arial" panose="020B0604020202020204" pitchFamily="34" charset="0"/>
              <a:buChar char="•"/>
            </a:pPr>
            <a:r>
              <a:rPr lang="en-US" b="1" dirty="0">
                <a:solidFill>
                  <a:schemeClr val="bg1"/>
                </a:solidFill>
              </a:rPr>
              <a:t>For this reason, the data stored in the repository helps in taking decision by management. </a:t>
            </a:r>
          </a:p>
          <a:p>
            <a:pPr marL="285750" indent="-285750" algn="just">
              <a:buFont typeface="Arial" panose="020B0604020202020204" pitchFamily="34" charset="0"/>
              <a:buChar char="•"/>
            </a:pPr>
            <a:r>
              <a:rPr lang="en-US" b="1" dirty="0">
                <a:solidFill>
                  <a:schemeClr val="bg1"/>
                </a:solidFill>
              </a:rPr>
              <a:t>All the stakeholders, faculty and authority can get the required information without delay.</a:t>
            </a:r>
          </a:p>
        </p:txBody>
      </p:sp>
      <p:sp>
        <p:nvSpPr>
          <p:cNvPr id="20" name="TextBox 19">
            <a:extLst>
              <a:ext uri="{FF2B5EF4-FFF2-40B4-BE49-F238E27FC236}">
                <a16:creationId xmlns:a16="http://schemas.microsoft.com/office/drawing/2014/main" id="{5CF5BDA4-10C7-46A6-AC30-523A3FC438AC}"/>
              </a:ext>
            </a:extLst>
          </p:cNvPr>
          <p:cNvSpPr txBox="1"/>
          <p:nvPr/>
        </p:nvSpPr>
        <p:spPr>
          <a:xfrm>
            <a:off x="1881053" y="258121"/>
            <a:ext cx="7159330" cy="830997"/>
          </a:xfrm>
          <a:prstGeom prst="rect">
            <a:avLst/>
          </a:prstGeom>
          <a:noFill/>
        </p:spPr>
        <p:txBody>
          <a:bodyPr wrap="square" rtlCol="0" anchor="ctr">
            <a:spAutoFit/>
          </a:bodyPr>
          <a:lstStyle/>
          <a:p>
            <a:pPr algn="ctr"/>
            <a:r>
              <a:rPr lang="en-GB" altLang="ko-KR" sz="4800" b="1" dirty="0">
                <a:solidFill>
                  <a:schemeClr val="accent1"/>
                </a:solidFill>
                <a:latin typeface="+mj-lt"/>
                <a:cs typeface="Arial" pitchFamily="34" charset="0"/>
              </a:rPr>
              <a:t>          </a:t>
            </a:r>
            <a:r>
              <a:rPr lang="en-GB" altLang="ko-KR" sz="4800" b="1" dirty="0">
                <a:solidFill>
                  <a:schemeClr val="accent1">
                    <a:lumMod val="40000"/>
                    <a:lumOff val="60000"/>
                  </a:schemeClr>
                </a:solidFill>
                <a:latin typeface="+mj-lt"/>
                <a:cs typeface="Arial" pitchFamily="34" charset="0"/>
              </a:rPr>
              <a:t>Conclusion</a:t>
            </a:r>
            <a:endParaRPr lang="ko-KR" altLang="en-US" sz="4800" b="1" dirty="0">
              <a:solidFill>
                <a:schemeClr val="accent1">
                  <a:lumMod val="40000"/>
                  <a:lumOff val="60000"/>
                </a:schemeClr>
              </a:solidFill>
              <a:latin typeface="+mj-lt"/>
              <a:cs typeface="Arial" pitchFamily="34" charset="0"/>
            </a:endParaRPr>
          </a:p>
        </p:txBody>
      </p:sp>
    </p:spTree>
    <p:extLst>
      <p:ext uri="{BB962C8B-B14F-4D97-AF65-F5344CB8AC3E}">
        <p14:creationId xmlns:p14="http://schemas.microsoft.com/office/powerpoint/2010/main" val="8993848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81637828-380D-4ECF-8370-65FACB7001D9}"/>
              </a:ext>
            </a:extLst>
          </p:cNvPr>
          <p:cNvSpPr txBox="1"/>
          <p:nvPr/>
        </p:nvSpPr>
        <p:spPr>
          <a:xfrm>
            <a:off x="6566432" y="1907690"/>
            <a:ext cx="5172892" cy="1477328"/>
          </a:xfrm>
          <a:prstGeom prst="rect">
            <a:avLst/>
          </a:prstGeom>
          <a:noFill/>
        </p:spPr>
        <p:txBody>
          <a:bodyPr wrap="square" rtlCol="0">
            <a:spAutoFit/>
          </a:bodyPr>
          <a:lstStyle/>
          <a:p>
            <a:pPr algn="just"/>
            <a:r>
              <a:rPr lang="en-US" b="1" dirty="0">
                <a:solidFill>
                  <a:schemeClr val="bg1"/>
                </a:solidFill>
              </a:rPr>
              <a:t>This project can be enhanced further by allowing surveys to be created in 'draft mode'. The software is flexible enough to be modified and implemented as per future requirements.</a:t>
            </a:r>
          </a:p>
        </p:txBody>
      </p:sp>
      <p:sp>
        <p:nvSpPr>
          <p:cNvPr id="21" name="TextBox 20">
            <a:extLst>
              <a:ext uri="{FF2B5EF4-FFF2-40B4-BE49-F238E27FC236}">
                <a16:creationId xmlns:a16="http://schemas.microsoft.com/office/drawing/2014/main" id="{5CF5BDA4-10C7-46A6-AC30-523A3FC438AC}"/>
              </a:ext>
            </a:extLst>
          </p:cNvPr>
          <p:cNvSpPr txBox="1"/>
          <p:nvPr/>
        </p:nvSpPr>
        <p:spPr>
          <a:xfrm>
            <a:off x="979714" y="258121"/>
            <a:ext cx="8921932" cy="830997"/>
          </a:xfrm>
          <a:prstGeom prst="rect">
            <a:avLst/>
          </a:prstGeom>
          <a:noFill/>
        </p:spPr>
        <p:txBody>
          <a:bodyPr wrap="square" rtlCol="0" anchor="ctr">
            <a:spAutoFit/>
          </a:bodyPr>
          <a:lstStyle/>
          <a:p>
            <a:r>
              <a:rPr lang="en-GB" altLang="ko-KR" sz="4800" b="1" dirty="0">
                <a:solidFill>
                  <a:schemeClr val="accent1"/>
                </a:solidFill>
                <a:latin typeface="+mj-lt"/>
                <a:cs typeface="Arial" pitchFamily="34" charset="0"/>
              </a:rPr>
              <a:t>          </a:t>
            </a:r>
            <a:r>
              <a:rPr lang="en-GB" altLang="ko-KR" sz="4800" b="1" dirty="0">
                <a:solidFill>
                  <a:schemeClr val="accent1">
                    <a:lumMod val="40000"/>
                    <a:lumOff val="60000"/>
                  </a:schemeClr>
                </a:solidFill>
                <a:latin typeface="+mj-lt"/>
                <a:cs typeface="Arial" pitchFamily="34" charset="0"/>
              </a:rPr>
              <a:t>Future Enhancement</a:t>
            </a:r>
            <a:endParaRPr lang="ko-KR" altLang="en-US" sz="4800" b="1" dirty="0">
              <a:solidFill>
                <a:schemeClr val="accent1">
                  <a:lumMod val="40000"/>
                  <a:lumOff val="60000"/>
                </a:schemeClr>
              </a:solidFill>
              <a:latin typeface="+mj-lt"/>
              <a:cs typeface="Arial" pitchFamily="34" charset="0"/>
            </a:endParaRPr>
          </a:p>
        </p:txBody>
      </p:sp>
    </p:spTree>
    <p:extLst>
      <p:ext uri="{BB962C8B-B14F-4D97-AF65-F5344CB8AC3E}">
        <p14:creationId xmlns:p14="http://schemas.microsoft.com/office/powerpoint/2010/main" val="8993848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1637828-380D-4ECF-8370-65FACB7001D9}"/>
              </a:ext>
            </a:extLst>
          </p:cNvPr>
          <p:cNvSpPr txBox="1"/>
          <p:nvPr/>
        </p:nvSpPr>
        <p:spPr>
          <a:xfrm>
            <a:off x="6052455" y="1815741"/>
            <a:ext cx="5839099" cy="2842830"/>
          </a:xfrm>
          <a:prstGeom prst="rect">
            <a:avLst/>
          </a:prstGeom>
          <a:solidFill>
            <a:schemeClr val="bg1"/>
          </a:solidFill>
        </p:spPr>
        <p:txBody>
          <a:bodyPr wrap="square" rtlCol="0">
            <a:spAutoFit/>
          </a:bodyPr>
          <a:lstStyle/>
          <a:p>
            <a:pPr marL="342900" marR="0" lvl="0" indent="-342900">
              <a:lnSpc>
                <a:spcPct val="107000"/>
              </a:lnSpc>
              <a:spcBef>
                <a:spcPts val="0"/>
              </a:spcBef>
              <a:spcAft>
                <a:spcPts val="0"/>
              </a:spcAft>
              <a:buFont typeface="Symbol" panose="05050102010706020507" pitchFamily="18" charset="2"/>
              <a:buChar char=""/>
            </a:pPr>
            <a:r>
              <a:rPr lang="en-US" sz="1800" u="sng" dirty="0">
                <a:solidFill>
                  <a:srgbClr val="0000FF"/>
                </a:solidFill>
                <a:effectLst/>
                <a:latin typeface="Times New Roman" panose="02020603050405020304" pitchFamily="18" charset="0"/>
                <a:ea typeface="Times New Roman" panose="02020603050405020304" pitchFamily="18" charset="0"/>
                <a:cs typeface="Times New Roman" panose="02020603050405020304" pitchFamily="18" charset="0"/>
                <a:hlinkClick r:id="rId2"/>
              </a:rPr>
              <a:t>https://www.w3schools.com/</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tabLst>
                <a:tab pos="2755900" algn="l"/>
              </a:tabLst>
            </a:pPr>
            <a:r>
              <a:rPr lang="en-US" sz="1800" b="1" u="sng" dirty="0">
                <a:solidFill>
                  <a:srgbClr val="0563C1"/>
                </a:solidFill>
                <a:effectLst/>
                <a:latin typeface="Times New Roman" panose="02020603050405020304" pitchFamily="18" charset="0"/>
                <a:ea typeface="Times New Roman" panose="02020603050405020304" pitchFamily="18" charset="0"/>
                <a:cs typeface="Times New Roman" panose="02020603050405020304" pitchFamily="18" charset="0"/>
                <a:hlinkClick r:id="rId3"/>
              </a:rPr>
              <a:t>https://www.mongodb.com/languages/mern-stack-tutorial</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US" sz="1800" u="sng" dirty="0">
                <a:solidFill>
                  <a:srgbClr val="0000FF"/>
                </a:solidFill>
                <a:effectLst/>
                <a:latin typeface="Times New Roman" panose="02020603050405020304" pitchFamily="18" charset="0"/>
                <a:ea typeface="Times New Roman" panose="02020603050405020304" pitchFamily="18" charset="0"/>
                <a:cs typeface="Times New Roman" panose="02020603050405020304" pitchFamily="18" charset="0"/>
                <a:hlinkClick r:id="rId4"/>
              </a:rPr>
              <a:t>https://bootstrapmade.com/mentor-free-education-bootstrap-theme/</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US" sz="1800" u="sng" dirty="0">
                <a:solidFill>
                  <a:srgbClr val="0000FF"/>
                </a:solidFill>
                <a:effectLst/>
                <a:latin typeface="Times New Roman" panose="02020603050405020304" pitchFamily="18" charset="0"/>
                <a:ea typeface="Times New Roman" panose="02020603050405020304" pitchFamily="18" charset="0"/>
                <a:cs typeface="Times New Roman" panose="02020603050405020304" pitchFamily="18" charset="0"/>
                <a:hlinkClick r:id="rId5"/>
              </a:rPr>
              <a:t>https://www.knowledgehut.com/blog/web-development/mern-stack-project-ideas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Font typeface="Symbol" panose="05050102010706020507" pitchFamily="18" charset="2"/>
              <a:buChar char=""/>
            </a:pPr>
            <a:r>
              <a:rPr lang="en-US" sz="1800" u="sng" dirty="0">
                <a:solidFill>
                  <a:srgbClr val="0000FF"/>
                </a:solidFill>
                <a:effectLst/>
                <a:latin typeface="Times New Roman" panose="02020603050405020304" pitchFamily="18" charset="0"/>
                <a:ea typeface="Times New Roman" panose="02020603050405020304" pitchFamily="18" charset="0"/>
                <a:cs typeface="Times New Roman" panose="02020603050405020304" pitchFamily="18" charset="0"/>
              </a:rPr>
              <a:t>https://www.geeksforgeeks.org/mern-stack/</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lvl="0" algn="just">
              <a:spcBef>
                <a:spcPts val="35"/>
              </a:spcBef>
              <a:spcAft>
                <a:spcPts val="0"/>
              </a:spcAft>
            </a:pPr>
            <a:endParaRPr lang="en-US" dirty="0">
              <a:latin typeface="Times New Roman"/>
              <a:ea typeface="Times New Roman"/>
            </a:endParaRPr>
          </a:p>
        </p:txBody>
      </p:sp>
      <p:sp>
        <p:nvSpPr>
          <p:cNvPr id="2" name="TextBox 1">
            <a:extLst>
              <a:ext uri="{FF2B5EF4-FFF2-40B4-BE49-F238E27FC236}">
                <a16:creationId xmlns:a16="http://schemas.microsoft.com/office/drawing/2014/main" id="{5CF5BDA4-10C7-46A6-AC30-523A3FC438AC}"/>
              </a:ext>
            </a:extLst>
          </p:cNvPr>
          <p:cNvSpPr txBox="1"/>
          <p:nvPr/>
        </p:nvSpPr>
        <p:spPr>
          <a:xfrm>
            <a:off x="1881053" y="258121"/>
            <a:ext cx="7159330" cy="830997"/>
          </a:xfrm>
          <a:prstGeom prst="rect">
            <a:avLst/>
          </a:prstGeom>
          <a:noFill/>
        </p:spPr>
        <p:txBody>
          <a:bodyPr wrap="square" rtlCol="0" anchor="ctr">
            <a:spAutoFit/>
          </a:bodyPr>
          <a:lstStyle/>
          <a:p>
            <a:r>
              <a:rPr lang="en-GB" altLang="ko-KR" sz="4800" b="1" dirty="0">
                <a:solidFill>
                  <a:schemeClr val="accent1"/>
                </a:solidFill>
                <a:latin typeface="+mj-lt"/>
                <a:cs typeface="Arial" pitchFamily="34" charset="0"/>
              </a:rPr>
              <a:t>         </a:t>
            </a:r>
            <a:r>
              <a:rPr lang="en-GB" altLang="ko-KR" sz="4800" b="1" dirty="0">
                <a:solidFill>
                  <a:schemeClr val="accent1">
                    <a:lumMod val="40000"/>
                    <a:lumOff val="60000"/>
                  </a:schemeClr>
                </a:solidFill>
                <a:latin typeface="+mj-lt"/>
                <a:cs typeface="Arial" pitchFamily="34" charset="0"/>
              </a:rPr>
              <a:t> References</a:t>
            </a:r>
            <a:endParaRPr lang="ko-KR" altLang="en-US" sz="4800" b="1" dirty="0">
              <a:solidFill>
                <a:schemeClr val="accent1">
                  <a:lumMod val="40000"/>
                  <a:lumOff val="60000"/>
                </a:schemeClr>
              </a:solidFill>
              <a:latin typeface="+mj-lt"/>
              <a:cs typeface="Arial" pitchFamily="34" charset="0"/>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5BA3FA5-FA57-4313-9DF4-64E137512FCB}"/>
              </a:ext>
            </a:extLst>
          </p:cNvPr>
          <p:cNvGrpSpPr/>
          <p:nvPr/>
        </p:nvGrpSpPr>
        <p:grpSpPr>
          <a:xfrm>
            <a:off x="0" y="4676325"/>
            <a:ext cx="12192000" cy="1318987"/>
            <a:chOff x="0" y="4685117"/>
            <a:chExt cx="12192000" cy="1318987"/>
          </a:xfrm>
        </p:grpSpPr>
        <p:sp>
          <p:nvSpPr>
            <p:cNvPr id="2" name="TextBox 1">
              <a:extLst>
                <a:ext uri="{FF2B5EF4-FFF2-40B4-BE49-F238E27FC236}">
                  <a16:creationId xmlns:a16="http://schemas.microsoft.com/office/drawing/2014/main" id="{29E2714A-BE29-4E83-A155-D5802C472B0A}"/>
                </a:ext>
              </a:extLst>
            </p:cNvPr>
            <p:cNvSpPr txBox="1"/>
            <p:nvPr/>
          </p:nvSpPr>
          <p:spPr>
            <a:xfrm>
              <a:off x="0" y="4685117"/>
              <a:ext cx="12192000" cy="1015663"/>
            </a:xfrm>
            <a:prstGeom prst="rect">
              <a:avLst/>
            </a:prstGeom>
            <a:noFill/>
          </p:spPr>
          <p:txBody>
            <a:bodyPr wrap="square" rtlCol="0" anchor="ctr">
              <a:spAutoFit/>
            </a:bodyPr>
            <a:lstStyle/>
            <a:p>
              <a:pPr algn="ctr"/>
              <a:r>
                <a:rPr lang="en-US" altLang="ko-KR" sz="6000" dirty="0">
                  <a:solidFill>
                    <a:schemeClr val="bg1"/>
                  </a:solidFill>
                  <a:cs typeface="Arial" pitchFamily="34" charset="0"/>
                </a:rPr>
                <a:t>THANK YOU</a:t>
              </a:r>
              <a:endParaRPr lang="ko-KR" altLang="en-US" sz="6000" dirty="0">
                <a:solidFill>
                  <a:schemeClr val="bg1"/>
                </a:solidFill>
                <a:cs typeface="Arial" pitchFamily="34" charset="0"/>
              </a:endParaRPr>
            </a:p>
          </p:txBody>
        </p:sp>
        <p:sp>
          <p:nvSpPr>
            <p:cNvPr id="3" name="TextBox 2">
              <a:extLst>
                <a:ext uri="{FF2B5EF4-FFF2-40B4-BE49-F238E27FC236}">
                  <a16:creationId xmlns:a16="http://schemas.microsoft.com/office/drawing/2014/main" id="{279A9243-91CB-437D-9D82-6D402B13F59A}"/>
                </a:ext>
              </a:extLst>
            </p:cNvPr>
            <p:cNvSpPr txBox="1"/>
            <p:nvPr/>
          </p:nvSpPr>
          <p:spPr>
            <a:xfrm>
              <a:off x="148" y="5624448"/>
              <a:ext cx="12191852" cy="379656"/>
            </a:xfrm>
            <a:prstGeom prst="rect">
              <a:avLst/>
            </a:prstGeom>
            <a:noFill/>
          </p:spPr>
          <p:txBody>
            <a:bodyPr wrap="square" rtlCol="0" anchor="ctr">
              <a:spAutoFit/>
            </a:bodyPr>
            <a:lstStyle/>
            <a:p>
              <a:pPr algn="ctr"/>
              <a:endParaRPr lang="ko-KR" altLang="en-US" sz="1867" dirty="0">
                <a:solidFill>
                  <a:schemeClr val="bg1"/>
                </a:solidFill>
                <a:cs typeface="Arial" pitchFamily="34" charset="0"/>
              </a:endParaRPr>
            </a:p>
          </p:txBody>
        </p:sp>
      </p:grpSp>
      <p:sp>
        <p:nvSpPr>
          <p:cNvPr id="4" name="Rectangle 3">
            <a:extLst>
              <a:ext uri="{FF2B5EF4-FFF2-40B4-BE49-F238E27FC236}">
                <a16:creationId xmlns:a16="http://schemas.microsoft.com/office/drawing/2014/main" id="{F0B50BDA-9DD3-47E4-8852-4E61CF2A00B0}"/>
              </a:ext>
            </a:extLst>
          </p:cNvPr>
          <p:cNvSpPr/>
          <p:nvPr/>
        </p:nvSpPr>
        <p:spPr>
          <a:xfrm>
            <a:off x="0" y="4828755"/>
            <a:ext cx="3894993" cy="116655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0F4F188E-C654-4B5C-ABF1-DB0BEABF2171}"/>
              </a:ext>
            </a:extLst>
          </p:cNvPr>
          <p:cNvSpPr/>
          <p:nvPr/>
        </p:nvSpPr>
        <p:spPr>
          <a:xfrm>
            <a:off x="8296859" y="4828755"/>
            <a:ext cx="3894993" cy="116655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411580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CF5BDA4-10C7-46A6-AC30-523A3FC438AC}"/>
              </a:ext>
            </a:extLst>
          </p:cNvPr>
          <p:cNvSpPr txBox="1"/>
          <p:nvPr/>
        </p:nvSpPr>
        <p:spPr>
          <a:xfrm>
            <a:off x="2194562" y="167472"/>
            <a:ext cx="7159330" cy="923330"/>
          </a:xfrm>
          <a:prstGeom prst="rect">
            <a:avLst/>
          </a:prstGeom>
          <a:noFill/>
        </p:spPr>
        <p:txBody>
          <a:bodyPr wrap="square" rtlCol="0" anchor="ctr">
            <a:spAutoFit/>
          </a:bodyPr>
          <a:lstStyle/>
          <a:p>
            <a:pPr algn="ctr"/>
            <a:r>
              <a:rPr lang="en-GB" altLang="ko-KR" sz="5400" b="1" dirty="0">
                <a:solidFill>
                  <a:schemeClr val="accent1">
                    <a:lumMod val="40000"/>
                    <a:lumOff val="60000"/>
                  </a:schemeClr>
                </a:solidFill>
                <a:latin typeface="+mj-lt"/>
                <a:cs typeface="Arial" pitchFamily="34" charset="0"/>
              </a:rPr>
              <a:t>          Introduction</a:t>
            </a:r>
            <a:endParaRPr lang="ko-KR" altLang="en-US" sz="5400" b="1" dirty="0">
              <a:solidFill>
                <a:schemeClr val="accent1">
                  <a:lumMod val="40000"/>
                  <a:lumOff val="60000"/>
                </a:schemeClr>
              </a:solidFill>
              <a:latin typeface="+mj-lt"/>
              <a:cs typeface="Arial" pitchFamily="34" charset="0"/>
            </a:endParaRPr>
          </a:p>
        </p:txBody>
      </p:sp>
      <p:sp>
        <p:nvSpPr>
          <p:cNvPr id="3" name="Rectangle 2"/>
          <p:cNvSpPr/>
          <p:nvPr/>
        </p:nvSpPr>
        <p:spPr>
          <a:xfrm>
            <a:off x="1179335" y="3805250"/>
            <a:ext cx="10175966" cy="2246769"/>
          </a:xfrm>
          <a:prstGeom prst="rect">
            <a:avLst/>
          </a:prstGeom>
        </p:spPr>
        <p:txBody>
          <a:bodyPr wrap="square">
            <a:spAutoFit/>
          </a:bodyPr>
          <a:lstStyle/>
          <a:p>
            <a:pPr algn="just"/>
            <a:r>
              <a:rPr lang="en-US" sz="2800" b="1" dirty="0">
                <a:solidFill>
                  <a:schemeClr val="bg1"/>
                </a:solidFill>
              </a:rPr>
              <a:t>The FeedRoad is for the Business Owners/Product Managers providing the complete solution for registered users (Members) through single gateway using internet that will help them to create, send and collect customer opinions about their Product/Company/Services over Emails.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C9311264-372A-4326-97EC-9A0EC55610B4}"/>
              </a:ext>
            </a:extLst>
          </p:cNvPr>
          <p:cNvSpPr txBox="1"/>
          <p:nvPr/>
        </p:nvSpPr>
        <p:spPr>
          <a:xfrm>
            <a:off x="6113417" y="2271395"/>
            <a:ext cx="5365931" cy="3293209"/>
          </a:xfrm>
          <a:prstGeom prst="rect">
            <a:avLst/>
          </a:prstGeom>
          <a:noFill/>
        </p:spPr>
        <p:txBody>
          <a:bodyPr wrap="square" rtlCol="0">
            <a:spAutoFit/>
          </a:bodyPr>
          <a:lstStyle/>
          <a:p>
            <a:pPr algn="just"/>
            <a:r>
              <a:rPr lang="en-US" altLang="ko-KR" sz="1600" dirty="0">
                <a:solidFill>
                  <a:schemeClr val="bg1"/>
                </a:solidFill>
                <a:cs typeface="Arial" pitchFamily="34" charset="0"/>
              </a:rPr>
              <a:t>Customer centricity is a business strategy based on putting the customer first and at the center of the business to deliver a positive customer experience and build long-term relationships.</a:t>
            </a:r>
          </a:p>
          <a:p>
            <a:pPr algn="just"/>
            <a:endParaRPr lang="en-US" altLang="ko-KR" sz="1600" dirty="0">
              <a:solidFill>
                <a:schemeClr val="bg1"/>
              </a:solidFill>
              <a:cs typeface="Arial" pitchFamily="34" charset="0"/>
            </a:endParaRPr>
          </a:p>
          <a:p>
            <a:pPr algn="just"/>
            <a:r>
              <a:rPr lang="en-US" altLang="ko-KR" sz="1600" dirty="0">
                <a:solidFill>
                  <a:schemeClr val="bg1"/>
                </a:solidFill>
                <a:cs typeface="Arial" pitchFamily="34" charset="0"/>
              </a:rPr>
              <a:t>This sales and marketing concept places customers rather than the product at the center of interest. Thus, customer expectations, needs and desires form the starting point of marketing campaigns which is where there feedbacks plays a crucial role in enhancing company growth.</a:t>
            </a:r>
          </a:p>
          <a:p>
            <a:pPr algn="just"/>
            <a:endParaRPr lang="en-US" altLang="ko-KR" sz="1600" dirty="0">
              <a:solidFill>
                <a:schemeClr val="bg1"/>
              </a:solidFill>
              <a:cs typeface="Arial" pitchFamily="34" charset="0"/>
            </a:endParaRPr>
          </a:p>
          <a:p>
            <a:pPr algn="just"/>
            <a:endParaRPr lang="en-US" altLang="ko-KR" sz="1600" dirty="0">
              <a:solidFill>
                <a:schemeClr val="bg1"/>
              </a:solidFill>
              <a:cs typeface="Arial" pitchFamily="34" charset="0"/>
            </a:endParaRPr>
          </a:p>
        </p:txBody>
      </p:sp>
      <p:sp>
        <p:nvSpPr>
          <p:cNvPr id="4" name="TextBox 3">
            <a:extLst>
              <a:ext uri="{FF2B5EF4-FFF2-40B4-BE49-F238E27FC236}">
                <a16:creationId xmlns:a16="http://schemas.microsoft.com/office/drawing/2014/main" id="{4086EBB8-367D-4A3E-9C2A-B1C6BD1F9605}"/>
              </a:ext>
            </a:extLst>
          </p:cNvPr>
          <p:cNvSpPr txBox="1"/>
          <p:nvPr/>
        </p:nvSpPr>
        <p:spPr>
          <a:xfrm>
            <a:off x="6113417" y="976745"/>
            <a:ext cx="5352869" cy="1323439"/>
          </a:xfrm>
          <a:prstGeom prst="rect">
            <a:avLst/>
          </a:prstGeom>
          <a:noFill/>
        </p:spPr>
        <p:txBody>
          <a:bodyPr wrap="square" rtlCol="0" anchor="ctr">
            <a:spAutoFit/>
          </a:bodyPr>
          <a:lstStyle/>
          <a:p>
            <a:pPr algn="just"/>
            <a:r>
              <a:rPr lang="en-US" altLang="ko-KR" sz="1600">
                <a:solidFill>
                  <a:schemeClr val="bg1"/>
                </a:solidFill>
                <a:cs typeface="Arial" pitchFamily="34" charset="0"/>
              </a:rPr>
              <a:t>Today, companies in every industry face a battle for customer loyalty. This is no longer just about price, promotions and quality; experience also plays an important role. This is why organizations have implemented an approach called customer centricity.</a:t>
            </a:r>
            <a:endParaRPr lang="en-US" altLang="ko-KR" sz="1600" dirty="0">
              <a:solidFill>
                <a:schemeClr val="bg1"/>
              </a:solidFill>
              <a:cs typeface="Arial" pitchFamily="34" charset="0"/>
            </a:endParaRPr>
          </a:p>
        </p:txBody>
      </p:sp>
      <p:sp>
        <p:nvSpPr>
          <p:cNvPr id="20" name="TextBox 19">
            <a:extLst>
              <a:ext uri="{FF2B5EF4-FFF2-40B4-BE49-F238E27FC236}">
                <a16:creationId xmlns:a16="http://schemas.microsoft.com/office/drawing/2014/main" id="{5CF5BDA4-10C7-46A6-AC30-523A3FC438AC}"/>
              </a:ext>
            </a:extLst>
          </p:cNvPr>
          <p:cNvSpPr txBox="1"/>
          <p:nvPr/>
        </p:nvSpPr>
        <p:spPr>
          <a:xfrm>
            <a:off x="1881053" y="258121"/>
            <a:ext cx="7159330" cy="830997"/>
          </a:xfrm>
          <a:prstGeom prst="rect">
            <a:avLst/>
          </a:prstGeom>
          <a:noFill/>
        </p:spPr>
        <p:txBody>
          <a:bodyPr wrap="square" rtlCol="0" anchor="ctr">
            <a:spAutoFit/>
          </a:bodyPr>
          <a:lstStyle/>
          <a:p>
            <a:r>
              <a:rPr lang="en-GB" altLang="ko-KR" sz="4800" b="1" dirty="0">
                <a:solidFill>
                  <a:schemeClr val="accent1">
                    <a:lumMod val="40000"/>
                    <a:lumOff val="60000"/>
                  </a:schemeClr>
                </a:solidFill>
                <a:latin typeface="+mj-lt"/>
                <a:cs typeface="Arial" pitchFamily="34" charset="0"/>
              </a:rPr>
              <a:t>          Motivation</a:t>
            </a:r>
            <a:endParaRPr lang="ko-KR" altLang="en-US" sz="4800" b="1" dirty="0">
              <a:solidFill>
                <a:schemeClr val="accent1">
                  <a:lumMod val="40000"/>
                  <a:lumOff val="60000"/>
                </a:schemeClr>
              </a:solidFill>
              <a:latin typeface="+mj-lt"/>
              <a:cs typeface="Arial" pitchFamily="34" charset="0"/>
            </a:endParaRPr>
          </a:p>
        </p:txBody>
      </p:sp>
    </p:spTree>
    <p:extLst>
      <p:ext uri="{BB962C8B-B14F-4D97-AF65-F5344CB8AC3E}">
        <p14:creationId xmlns:p14="http://schemas.microsoft.com/office/powerpoint/2010/main" val="8993848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81637828-380D-4ECF-8370-65FACB7001D9}"/>
              </a:ext>
            </a:extLst>
          </p:cNvPr>
          <p:cNvSpPr txBox="1"/>
          <p:nvPr/>
        </p:nvSpPr>
        <p:spPr>
          <a:xfrm>
            <a:off x="5695405" y="1602265"/>
            <a:ext cx="6335485" cy="5016758"/>
          </a:xfrm>
          <a:prstGeom prst="rect">
            <a:avLst/>
          </a:prstGeom>
          <a:noFill/>
        </p:spPr>
        <p:txBody>
          <a:bodyPr wrap="square" rtlCol="0">
            <a:spAutoFit/>
          </a:bodyPr>
          <a:lstStyle/>
          <a:p>
            <a:pPr algn="just"/>
            <a:r>
              <a:rPr lang="en-US" sz="1600" b="1" dirty="0">
                <a:solidFill>
                  <a:schemeClr val="bg1"/>
                </a:solidFill>
              </a:rPr>
              <a:t>The main purpose of this system, is to enhance the market value of the Product/Services through which Customer Engagement can be enhanced and Customer Satisfaction can be achieved which will help the Product Managers/Start Up Owners to repositioned their products as per the market needs.</a:t>
            </a:r>
          </a:p>
          <a:p>
            <a:pPr algn="just"/>
            <a:endParaRPr lang="en-US" sz="1600" b="1" dirty="0">
              <a:solidFill>
                <a:schemeClr val="bg1"/>
              </a:solidFill>
            </a:endParaRPr>
          </a:p>
          <a:p>
            <a:pPr algn="just"/>
            <a:r>
              <a:rPr lang="en-US" sz="1600" b="1" dirty="0">
                <a:solidFill>
                  <a:schemeClr val="bg1"/>
                </a:solidFill>
              </a:rPr>
              <a:t>Our Feedback Collection Application has, following objectives:</a:t>
            </a:r>
          </a:p>
          <a:p>
            <a:pPr algn="just"/>
            <a:r>
              <a:rPr lang="en-US" sz="1600" b="1" dirty="0">
                <a:solidFill>
                  <a:schemeClr val="bg1"/>
                </a:solidFill>
              </a:rPr>
              <a:t>•Simple database is maintained</a:t>
            </a:r>
          </a:p>
          <a:p>
            <a:pPr algn="just"/>
            <a:endParaRPr lang="en-US" sz="1600" b="1" dirty="0">
              <a:solidFill>
                <a:schemeClr val="bg1"/>
              </a:solidFill>
            </a:endParaRPr>
          </a:p>
          <a:p>
            <a:pPr algn="just"/>
            <a:r>
              <a:rPr lang="en-US" sz="1600" b="1" dirty="0">
                <a:solidFill>
                  <a:schemeClr val="bg1"/>
                </a:solidFill>
              </a:rPr>
              <a:t>•Easy operations for the creation of multiple campaigns</a:t>
            </a:r>
          </a:p>
          <a:p>
            <a:pPr algn="just"/>
            <a:endParaRPr lang="en-US" sz="1600" b="1" dirty="0">
              <a:solidFill>
                <a:schemeClr val="bg1"/>
              </a:solidFill>
            </a:endParaRPr>
          </a:p>
          <a:p>
            <a:pPr algn="just"/>
            <a:r>
              <a:rPr lang="en-US" sz="1600" b="1" dirty="0">
                <a:solidFill>
                  <a:schemeClr val="bg1"/>
                </a:solidFill>
              </a:rPr>
              <a:t>•User interfaces are user accommodating and attractive; it takes very less time for the member to use the system</a:t>
            </a:r>
          </a:p>
          <a:p>
            <a:pPr algn="just"/>
            <a:endParaRPr lang="en-US" sz="1600" b="1" dirty="0">
              <a:solidFill>
                <a:schemeClr val="bg1"/>
              </a:solidFill>
            </a:endParaRPr>
          </a:p>
          <a:p>
            <a:pPr algn="just"/>
            <a:r>
              <a:rPr lang="en-US" sz="1600" b="1" dirty="0">
                <a:solidFill>
                  <a:schemeClr val="bg1"/>
                </a:solidFill>
              </a:rPr>
              <a:t>•The overall aim is to design an application which allow members to create multiple campaigns, send and collect feedbacks from the prospective clients which then that will be used to improve the quality of the product.</a:t>
            </a:r>
          </a:p>
          <a:p>
            <a:pPr algn="just"/>
            <a:endParaRPr lang="en-US" sz="1600" b="1" dirty="0">
              <a:solidFill>
                <a:schemeClr val="bg1"/>
              </a:solidFill>
            </a:endParaRPr>
          </a:p>
          <a:p>
            <a:pPr algn="just">
              <a:buFont typeface="Arial" pitchFamily="34" charset="0"/>
              <a:buChar char="•"/>
            </a:pPr>
            <a:endParaRPr lang="en-US" sz="1600" b="1" dirty="0">
              <a:solidFill>
                <a:schemeClr val="bg1"/>
              </a:solidFill>
            </a:endParaRPr>
          </a:p>
        </p:txBody>
      </p:sp>
      <p:sp>
        <p:nvSpPr>
          <p:cNvPr id="20" name="TextBox 19">
            <a:extLst>
              <a:ext uri="{FF2B5EF4-FFF2-40B4-BE49-F238E27FC236}">
                <a16:creationId xmlns:a16="http://schemas.microsoft.com/office/drawing/2014/main" id="{5CF5BDA4-10C7-46A6-AC30-523A3FC438AC}"/>
              </a:ext>
            </a:extLst>
          </p:cNvPr>
          <p:cNvSpPr txBox="1"/>
          <p:nvPr/>
        </p:nvSpPr>
        <p:spPr>
          <a:xfrm>
            <a:off x="1881053" y="258121"/>
            <a:ext cx="7159330" cy="830997"/>
          </a:xfrm>
          <a:prstGeom prst="rect">
            <a:avLst/>
          </a:prstGeom>
          <a:noFill/>
        </p:spPr>
        <p:txBody>
          <a:bodyPr wrap="square" rtlCol="0" anchor="ctr">
            <a:spAutoFit/>
          </a:bodyPr>
          <a:lstStyle/>
          <a:p>
            <a:r>
              <a:rPr lang="en-GB" altLang="ko-KR" sz="4800" b="1" dirty="0">
                <a:solidFill>
                  <a:schemeClr val="accent1"/>
                </a:solidFill>
                <a:latin typeface="+mj-lt"/>
                <a:cs typeface="Arial" pitchFamily="34" charset="0"/>
              </a:rPr>
              <a:t>        </a:t>
            </a:r>
            <a:r>
              <a:rPr lang="en-GB" altLang="ko-KR" sz="4800" b="1" dirty="0">
                <a:solidFill>
                  <a:schemeClr val="accent1">
                    <a:lumMod val="40000"/>
                    <a:lumOff val="60000"/>
                  </a:schemeClr>
                </a:solidFill>
                <a:latin typeface="+mj-lt"/>
                <a:cs typeface="Arial" pitchFamily="34" charset="0"/>
              </a:rPr>
              <a:t> Objectives</a:t>
            </a:r>
            <a:endParaRPr lang="ko-KR" altLang="en-US" sz="4800" b="1" dirty="0">
              <a:solidFill>
                <a:schemeClr val="accent1">
                  <a:lumMod val="40000"/>
                  <a:lumOff val="60000"/>
                </a:schemeClr>
              </a:solidFill>
              <a:latin typeface="+mj-lt"/>
              <a:cs typeface="Arial" pitchFamily="34" charset="0"/>
            </a:endParaRPr>
          </a:p>
        </p:txBody>
      </p:sp>
    </p:spTree>
    <p:extLst>
      <p:ext uri="{BB962C8B-B14F-4D97-AF65-F5344CB8AC3E}">
        <p14:creationId xmlns:p14="http://schemas.microsoft.com/office/powerpoint/2010/main" val="8993848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5FF190C-9050-4513-B716-DFBD01C2D166}"/>
              </a:ext>
            </a:extLst>
          </p:cNvPr>
          <p:cNvSpPr txBox="1"/>
          <p:nvPr/>
        </p:nvSpPr>
        <p:spPr>
          <a:xfrm>
            <a:off x="1386178" y="286742"/>
            <a:ext cx="8407177" cy="923330"/>
          </a:xfrm>
          <a:prstGeom prst="rect">
            <a:avLst/>
          </a:prstGeom>
          <a:noFill/>
        </p:spPr>
        <p:txBody>
          <a:bodyPr wrap="square" rtlCol="0" anchor="ctr">
            <a:spAutoFit/>
          </a:bodyPr>
          <a:lstStyle/>
          <a:p>
            <a:pPr algn="ctr"/>
            <a:r>
              <a:rPr lang="en-GB" altLang="ko-KR" sz="5400" b="1" dirty="0">
                <a:latin typeface="+mj-lt"/>
                <a:cs typeface="Arial" pitchFamily="34" charset="0"/>
              </a:rPr>
              <a:t>          Technology Used:</a:t>
            </a:r>
            <a:endParaRPr lang="ko-KR" altLang="en-US" sz="5400" b="1" dirty="0">
              <a:latin typeface="+mj-lt"/>
              <a:cs typeface="Arial" pitchFamily="34" charset="0"/>
            </a:endParaRPr>
          </a:p>
        </p:txBody>
      </p:sp>
      <p:sp>
        <p:nvSpPr>
          <p:cNvPr id="3" name="Rectangle 2">
            <a:extLst>
              <a:ext uri="{FF2B5EF4-FFF2-40B4-BE49-F238E27FC236}">
                <a16:creationId xmlns:a16="http://schemas.microsoft.com/office/drawing/2014/main" id="{8C43EED7-95FC-4401-BCA8-766390090DE2}"/>
              </a:ext>
            </a:extLst>
          </p:cNvPr>
          <p:cNvSpPr/>
          <p:nvPr/>
        </p:nvSpPr>
        <p:spPr>
          <a:xfrm>
            <a:off x="4807888" y="2890391"/>
            <a:ext cx="6946790" cy="1077218"/>
          </a:xfrm>
          <a:prstGeom prst="rect">
            <a:avLst/>
          </a:prstGeom>
        </p:spPr>
        <p:txBody>
          <a:bodyPr wrap="square">
            <a:spAutoFit/>
          </a:bodyPr>
          <a:lstStyle/>
          <a:p>
            <a:pPr algn="just"/>
            <a:r>
              <a:rPr lang="en-US" sz="3200" b="1" dirty="0">
                <a:solidFill>
                  <a:srgbClr val="7030A0"/>
                </a:solidFill>
              </a:rPr>
              <a:t>MERN(Mongo dB, Express JS, React, Node JS</a:t>
            </a:r>
          </a:p>
        </p:txBody>
      </p:sp>
    </p:spTree>
    <p:extLst>
      <p:ext uri="{BB962C8B-B14F-4D97-AF65-F5344CB8AC3E}">
        <p14:creationId xmlns:p14="http://schemas.microsoft.com/office/powerpoint/2010/main" val="39431989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01337" y="3583968"/>
            <a:ext cx="7550331" cy="1015663"/>
          </a:xfrm>
          <a:prstGeom prst="rect">
            <a:avLst/>
          </a:prstGeom>
        </p:spPr>
        <p:txBody>
          <a:bodyPr wrap="square">
            <a:spAutoFit/>
          </a:bodyPr>
          <a:lstStyle/>
          <a:p>
            <a:pPr algn="r"/>
            <a:r>
              <a:rPr lang="en-GB" sz="6000" dirty="0">
                <a:solidFill>
                  <a:schemeClr val="bg1"/>
                </a:solidFill>
              </a:rPr>
              <a:t> Diagrams</a:t>
            </a:r>
            <a:endParaRPr lang="en-US" sz="6000" dirty="0">
              <a:solidFill>
                <a:schemeClr val="bg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p:cNvCxnSpPr/>
          <p:nvPr/>
        </p:nvCxnSpPr>
        <p:spPr>
          <a:xfrm>
            <a:off x="6648994" y="653143"/>
            <a:ext cx="1280160" cy="15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5CF5BDA4-10C7-46A6-AC30-523A3FC438AC}"/>
              </a:ext>
            </a:extLst>
          </p:cNvPr>
          <p:cNvSpPr txBox="1"/>
          <p:nvPr/>
        </p:nvSpPr>
        <p:spPr>
          <a:xfrm>
            <a:off x="2194563" y="0"/>
            <a:ext cx="7159330" cy="584775"/>
          </a:xfrm>
          <a:prstGeom prst="rect">
            <a:avLst/>
          </a:prstGeom>
          <a:noFill/>
        </p:spPr>
        <p:txBody>
          <a:bodyPr wrap="square" rtlCol="0" anchor="ctr">
            <a:spAutoFit/>
          </a:bodyPr>
          <a:lstStyle/>
          <a:p>
            <a:pPr algn="ctr"/>
            <a:r>
              <a:rPr lang="en-GB" altLang="ko-KR" sz="3200" b="1" dirty="0">
                <a:solidFill>
                  <a:srgbClr val="FF0000"/>
                </a:solidFill>
                <a:latin typeface="+mj-lt"/>
                <a:cs typeface="Arial" pitchFamily="34" charset="0"/>
              </a:rPr>
              <a:t>       Basic Process Flow Diagram</a:t>
            </a:r>
            <a:endParaRPr lang="ko-KR" altLang="en-US" sz="3200" b="1" dirty="0">
              <a:solidFill>
                <a:srgbClr val="FF0000"/>
              </a:solidFill>
              <a:latin typeface="+mj-lt"/>
              <a:cs typeface="Arial" pitchFamily="34" charset="0"/>
            </a:endParaRPr>
          </a:p>
        </p:txBody>
      </p:sp>
      <p:pic>
        <p:nvPicPr>
          <p:cNvPr id="3" name="Picture 2">
            <a:extLst>
              <a:ext uri="{FF2B5EF4-FFF2-40B4-BE49-F238E27FC236}">
                <a16:creationId xmlns:a16="http://schemas.microsoft.com/office/drawing/2014/main" id="{0603A6A7-9F3E-4BFB-A334-0C3878C737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58248" y="584775"/>
            <a:ext cx="7075503" cy="6013884"/>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5997119"/>
            <a:ext cx="10371909" cy="646331"/>
          </a:xfrm>
          <a:prstGeom prst="rect">
            <a:avLst/>
          </a:prstGeom>
        </p:spPr>
        <p:txBody>
          <a:bodyPr wrap="square">
            <a:spAutoFit/>
          </a:bodyPr>
          <a:lstStyle/>
          <a:p>
            <a:pPr algn="r"/>
            <a:r>
              <a:rPr lang="en-GB" sz="3600" dirty="0">
                <a:solidFill>
                  <a:srgbClr val="FF0000"/>
                </a:solidFill>
              </a:rPr>
              <a:t>User Process Flow Diagram</a:t>
            </a:r>
            <a:endParaRPr lang="en-US" sz="3600" dirty="0">
              <a:solidFill>
                <a:srgbClr val="FF0000"/>
              </a:solidFill>
            </a:endParaRPr>
          </a:p>
        </p:txBody>
      </p:sp>
      <p:pic>
        <p:nvPicPr>
          <p:cNvPr id="5" name="Picture 4">
            <a:extLst>
              <a:ext uri="{FF2B5EF4-FFF2-40B4-BE49-F238E27FC236}">
                <a16:creationId xmlns:a16="http://schemas.microsoft.com/office/drawing/2014/main" id="{F1A043F7-373D-4F8C-8495-44C2957961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8138" y="89030"/>
            <a:ext cx="8835723" cy="5908089"/>
          </a:xfrm>
          <a:prstGeom prst="rect">
            <a:avLst/>
          </a:prstGeom>
        </p:spPr>
      </p:pic>
    </p:spTree>
  </p:cSld>
  <p:clrMapOvr>
    <a:masterClrMapping/>
  </p:clrMapOvr>
</p:sld>
</file>

<file path=ppt/theme/theme1.xml><?xml version="1.0" encoding="utf-8"?>
<a:theme xmlns:a="http://schemas.openxmlformats.org/drawingml/2006/main" name="Cover and End Slide Master">
  <a:themeElements>
    <a:clrScheme name="ALLPPT- BURGERS">
      <a:dk1>
        <a:sysClr val="windowText" lastClr="000000"/>
      </a:dk1>
      <a:lt1>
        <a:sysClr val="window" lastClr="FFFFFF"/>
      </a:lt1>
      <a:dk2>
        <a:srgbClr val="44546A"/>
      </a:dk2>
      <a:lt2>
        <a:srgbClr val="E7E6E6"/>
      </a:lt2>
      <a:accent1>
        <a:srgbClr val="F8BA16"/>
      </a:accent1>
      <a:accent2>
        <a:srgbClr val="454545"/>
      </a:accent2>
      <a:accent3>
        <a:srgbClr val="F8BA16"/>
      </a:accent3>
      <a:accent4>
        <a:srgbClr val="454545"/>
      </a:accent4>
      <a:accent5>
        <a:srgbClr val="F8BA16"/>
      </a:accent5>
      <a:accent6>
        <a:srgbClr val="454545"/>
      </a:accent6>
      <a:hlink>
        <a:srgbClr val="454545"/>
      </a:hlink>
      <a:folHlink>
        <a:srgbClr val="454545"/>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s Slide Master">
  <a:themeElements>
    <a:clrScheme name="ALLPPT- BURGERS">
      <a:dk1>
        <a:sysClr val="windowText" lastClr="000000"/>
      </a:dk1>
      <a:lt1>
        <a:sysClr val="window" lastClr="FFFFFF"/>
      </a:lt1>
      <a:dk2>
        <a:srgbClr val="44546A"/>
      </a:dk2>
      <a:lt2>
        <a:srgbClr val="E7E6E6"/>
      </a:lt2>
      <a:accent1>
        <a:srgbClr val="F8BA16"/>
      </a:accent1>
      <a:accent2>
        <a:srgbClr val="454545"/>
      </a:accent2>
      <a:accent3>
        <a:srgbClr val="F8BA16"/>
      </a:accent3>
      <a:accent4>
        <a:srgbClr val="454545"/>
      </a:accent4>
      <a:accent5>
        <a:srgbClr val="F8BA16"/>
      </a:accent5>
      <a:accent6>
        <a:srgbClr val="454545"/>
      </a:accent6>
      <a:hlink>
        <a:srgbClr val="454545"/>
      </a:hlink>
      <a:folHlink>
        <a:srgbClr val="454545"/>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Section Break Slide Master">
  <a:themeElements>
    <a:clrScheme name="ALLPPT- BURGERS">
      <a:dk1>
        <a:sysClr val="windowText" lastClr="000000"/>
      </a:dk1>
      <a:lt1>
        <a:sysClr val="window" lastClr="FFFFFF"/>
      </a:lt1>
      <a:dk2>
        <a:srgbClr val="44546A"/>
      </a:dk2>
      <a:lt2>
        <a:srgbClr val="E7E6E6"/>
      </a:lt2>
      <a:accent1>
        <a:srgbClr val="F8BA16"/>
      </a:accent1>
      <a:accent2>
        <a:srgbClr val="454545"/>
      </a:accent2>
      <a:accent3>
        <a:srgbClr val="F8BA16"/>
      </a:accent3>
      <a:accent4>
        <a:srgbClr val="454545"/>
      </a:accent4>
      <a:accent5>
        <a:srgbClr val="F8BA16"/>
      </a:accent5>
      <a:accent6>
        <a:srgbClr val="454545"/>
      </a:accent6>
      <a:hlink>
        <a:srgbClr val="454545"/>
      </a:hlink>
      <a:folHlink>
        <a:srgbClr val="454545"/>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2505</TotalTime>
  <Words>739</Words>
  <Application>Microsoft Office PowerPoint</Application>
  <PresentationFormat>Widescreen</PresentationFormat>
  <Paragraphs>88</Paragraphs>
  <Slides>27</Slides>
  <Notes>0</Notes>
  <HiddenSlides>0</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27</vt:i4>
      </vt:variant>
    </vt:vector>
  </HeadingPairs>
  <TitlesOfParts>
    <vt:vector size="36" baseType="lpstr">
      <vt:lpstr>Arial</vt:lpstr>
      <vt:lpstr>Calibri</vt:lpstr>
      <vt:lpstr>Calibri Light</vt:lpstr>
      <vt:lpstr>Symbol</vt:lpstr>
      <vt:lpstr>Times New Roman</vt:lpstr>
      <vt:lpstr>Wingdings 2</vt:lpstr>
      <vt:lpstr>Cover and End Slide Master</vt:lpstr>
      <vt:lpstr>Contents Slide Master</vt:lpstr>
      <vt:lpstr>Section Break Slide Master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Allppt.com</dc:creator>
  <cp:lastModifiedBy>Karan Dogra</cp:lastModifiedBy>
  <cp:revision>186</cp:revision>
  <dcterms:created xsi:type="dcterms:W3CDTF">2020-01-20T05:08:25Z</dcterms:created>
  <dcterms:modified xsi:type="dcterms:W3CDTF">2023-03-10T19:34:20Z</dcterms:modified>
</cp:coreProperties>
</file>